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comments/modernComment_12C_26FE783F.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77" r:id="rId6"/>
    <p:sldId id="301" r:id="rId7"/>
    <p:sldId id="290" r:id="rId8"/>
    <p:sldId id="293" r:id="rId9"/>
    <p:sldId id="292" r:id="rId10"/>
    <p:sldId id="296" r:id="rId11"/>
    <p:sldId id="286" r:id="rId12"/>
    <p:sldId id="287" r:id="rId13"/>
    <p:sldId id="280" r:id="rId14"/>
    <p:sldId id="298" r:id="rId15"/>
    <p:sldId id="300" r:id="rId16"/>
    <p:sldId id="266" r:id="rId17"/>
    <p:sldId id="284" r:id="rId18"/>
    <p:sldId id="299"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B944911-98B1-9784-7B47-FC15275B4274}" name="Sohini Chintala" initials="SC" userId="S::schintala@umass.edu::e9439163-e099-4e3c-abcb-4c2111524a4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A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E05813-59B8-4162-983E-5386BE82CAB1}" v="574" dt="2024-05-11T01:14:27.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00" autoAdjust="0"/>
    <p:restoredTop sz="94848" autoAdjust="0"/>
  </p:normalViewPr>
  <p:slideViewPr>
    <p:cSldViewPr snapToGrid="0">
      <p:cViewPr varScale="1">
        <p:scale>
          <a:sx n="121" d="100"/>
          <a:sy n="121" d="100"/>
        </p:scale>
        <p:origin x="590" y="8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2712" y="48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4"/>
              </a:solidFill>
              <a:ln w="19050">
                <a:noFill/>
              </a:ln>
              <a:effectLst/>
            </c:spPr>
            <c:extLst>
              <c:ext xmlns:c16="http://schemas.microsoft.com/office/drawing/2014/chart" uri="{C3380CC4-5D6E-409C-BE32-E72D297353CC}">
                <c16:uniqueId val="{00000001-26F8-4351-B854-D2747126AEAD}"/>
              </c:ext>
            </c:extLst>
          </c:dPt>
          <c:dPt>
            <c:idx val="1"/>
            <c:bubble3D val="0"/>
            <c:spPr>
              <a:solidFill>
                <a:schemeClr val="accent1">
                  <a:lumMod val="25000"/>
                </a:schemeClr>
              </a:solidFill>
              <a:ln w="19050">
                <a:noFill/>
              </a:ln>
              <a:effectLst/>
            </c:spPr>
            <c:extLst>
              <c:ext xmlns:c16="http://schemas.microsoft.com/office/drawing/2014/chart" uri="{C3380CC4-5D6E-409C-BE32-E72D297353CC}">
                <c16:uniqueId val="{00000003-26F8-4351-B854-D2747126AEAD}"/>
              </c:ext>
            </c:extLst>
          </c:dPt>
          <c:dPt>
            <c:idx val="2"/>
            <c:bubble3D val="0"/>
            <c:spPr>
              <a:solidFill>
                <a:schemeClr val="accent1">
                  <a:lumMod val="50000"/>
                </a:schemeClr>
              </a:solidFill>
              <a:ln w="19050">
                <a:noFill/>
              </a:ln>
              <a:effectLst/>
            </c:spPr>
            <c:extLst>
              <c:ext xmlns:c16="http://schemas.microsoft.com/office/drawing/2014/chart" uri="{C3380CC4-5D6E-409C-BE32-E72D297353CC}">
                <c16:uniqueId val="{00000005-26F8-4351-B854-D2747126AEAD}"/>
              </c:ext>
            </c:extLst>
          </c:dPt>
          <c:dPt>
            <c:idx val="3"/>
            <c:bubble3D val="0"/>
            <c:spPr>
              <a:solidFill>
                <a:schemeClr val="accent6">
                  <a:lumMod val="75000"/>
                </a:schemeClr>
              </a:solidFill>
              <a:ln w="19050">
                <a:noFill/>
              </a:ln>
              <a:effectLst/>
            </c:spPr>
            <c:extLst>
              <c:ext xmlns:c16="http://schemas.microsoft.com/office/drawing/2014/chart" uri="{C3380CC4-5D6E-409C-BE32-E72D297353CC}">
                <c16:uniqueId val="{00000007-26F8-4351-B854-D2747126AEAD}"/>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26F8-4351-B854-D2747126AEAD}"/>
            </c:ext>
          </c:extLst>
        </c:ser>
        <c:dLbls>
          <c:showLegendKey val="0"/>
          <c:showVal val="0"/>
          <c:showCatName val="0"/>
          <c:showSerName val="0"/>
          <c:showPercent val="0"/>
          <c:showBubbleSize val="0"/>
          <c:showLeaderLines val="0"/>
        </c:dLbls>
        <c:firstSliceAng val="16"/>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C_26FE783F.xml><?xml version="1.0" encoding="utf-8"?>
<p188:cmLst xmlns:a="http://schemas.openxmlformats.org/drawingml/2006/main" xmlns:r="http://schemas.openxmlformats.org/officeDocument/2006/relationships" xmlns:p188="http://schemas.microsoft.com/office/powerpoint/2018/8/main">
  <p188:cm id="{1E281710-F2AD-4116-B6D8-E1CE78B06DDE}" authorId="{CB944911-98B1-9784-7B47-FC15275B4274}" created="2024-05-11T01:18:53.957">
    <ac:txMkLst xmlns:ac="http://schemas.microsoft.com/office/drawing/2013/main/command">
      <pc:docMk xmlns:pc="http://schemas.microsoft.com/office/powerpoint/2013/main/command"/>
      <pc:sldMk xmlns:pc="http://schemas.microsoft.com/office/powerpoint/2013/main/command" cId="654211135" sldId="300"/>
      <ac:graphicFrameMk id="8" creationId="{9A78E061-9104-BA12-87CE-01023E69FB40}"/>
      <dc:dgmMk xmlns:dc="http://schemas.microsoft.com/office/drawing/2013/diagram/command"/>
      <dc:nodeMk xmlns:dc="http://schemas.microsoft.com/office/drawing/2013/diagram/command" id="{12760441-EBD8-49FE-B2C7-6AD2268F5B61}"/>
      <ac:txMk cp="0" len="13">
        <ac:context len="14" hash="332685407"/>
      </ac:txMk>
    </ac:txMkLst>
    <p188:pos x="5724634" y="693683"/>
    <p188:txBody>
      <a:bodyPr/>
      <a:lstStyle/>
      <a:p>
        <a:r>
          <a:rPr lang="en-US"/>
          <a:t>Total Revenue generated from the Sales of products.
</a:t>
        </a:r>
      </a:p>
    </p188:txBody>
  </p188:cm>
  <p188:cm id="{28DA0466-C046-4C8F-AEE0-D7EA14AC9D72}" authorId="{CB944911-98B1-9784-7B47-FC15275B4274}" created="2024-05-11T01:20:29.832">
    <ac:txMkLst xmlns:ac="http://schemas.microsoft.com/office/drawing/2013/main/command">
      <pc:docMk xmlns:pc="http://schemas.microsoft.com/office/powerpoint/2013/main/command"/>
      <pc:sldMk xmlns:pc="http://schemas.microsoft.com/office/powerpoint/2013/main/command" cId="654211135" sldId="300"/>
      <ac:graphicFrameMk id="8" creationId="{9A78E061-9104-BA12-87CE-01023E69FB40}"/>
      <dc:dgmMk xmlns:dc="http://schemas.microsoft.com/office/drawing/2013/diagram/command"/>
      <dc:nodeMk xmlns:dc="http://schemas.microsoft.com/office/drawing/2013/diagram/command" id="{FDA31FA1-D1E0-4617-B1C1-B6A1B5AE08DE}"/>
      <ac:txMk cp="0" len="19">
        <ac:context len="20" hash="3154483981"/>
      </ac:txMk>
    </ac:txMkLst>
    <p188:pos x="5913821" y="1072055"/>
    <p188:txBody>
      <a:bodyPr/>
      <a:lstStyle/>
      <a:p>
        <a:r>
          <a:rPr lang="en-US"/>
          <a:t>The percentage of revenue left after subtracting the cost of goods sold (CoGS) - profitability</a:t>
        </a:r>
      </a:p>
    </p188:txBody>
  </p188:cm>
  <p188:cm id="{CD662F0D-A5E8-4EEE-947D-A764A6DF4311}" authorId="{CB944911-98B1-9784-7B47-FC15275B4274}" created="2024-05-11T01:21:11.204">
    <ac:txMkLst xmlns:ac="http://schemas.microsoft.com/office/drawing/2013/main/command">
      <pc:docMk xmlns:pc="http://schemas.microsoft.com/office/powerpoint/2013/main/command"/>
      <pc:sldMk xmlns:pc="http://schemas.microsoft.com/office/powerpoint/2013/main/command" cId="654211135" sldId="300"/>
      <ac:graphicFrameMk id="8" creationId="{9A78E061-9104-BA12-87CE-01023E69FB40}"/>
      <dc:dgmMk xmlns:dc="http://schemas.microsoft.com/office/drawing/2013/diagram/command"/>
      <dc:nodeMk xmlns:dc="http://schemas.microsoft.com/office/drawing/2013/diagram/command" id="{F1745392-C9E6-49B9-BCE6-68C55CC4F668}"/>
      <ac:txMk cp="0" len="19">
        <ac:context len="20" hash="663583973"/>
      </ac:txMk>
    </ac:txMkLst>
    <p188:pos x="5945352" y="1458310"/>
    <p188:txBody>
      <a:bodyPr/>
      <a:lstStyle/>
      <a:p>
        <a:r>
          <a:rPr lang="en-US"/>
          <a:t>Year-over-year growth in sales from online channels</a:t>
        </a:r>
      </a:p>
    </p188:txBody>
  </p188:cm>
  <p188:cm id="{FB4F8422-975F-4CF2-8C84-656CC03BB450}" authorId="{CB944911-98B1-9784-7B47-FC15275B4274}" created="2024-05-11T01:21:49.497">
    <ac:txMkLst xmlns:ac="http://schemas.microsoft.com/office/drawing/2013/main/command">
      <pc:docMk xmlns:pc="http://schemas.microsoft.com/office/powerpoint/2013/main/command"/>
      <pc:sldMk xmlns:pc="http://schemas.microsoft.com/office/powerpoint/2013/main/command" cId="654211135" sldId="300"/>
      <ac:graphicFrameMk id="8" creationId="{9A78E061-9104-BA12-87CE-01023E69FB40}"/>
      <dc:dgmMk xmlns:dc="http://schemas.microsoft.com/office/drawing/2013/diagram/command"/>
      <dc:nodeMk xmlns:dc="http://schemas.microsoft.com/office/drawing/2013/diagram/command" id="{E842A32C-DC51-4CA3-B27E-70FB687FACEA}"/>
      <ac:txMk cp="0" len="29">
        <ac:context len="30" hash="357000353"/>
      </ac:txMk>
    </ac:txMkLst>
    <p188:pos x="6331607" y="1844566"/>
    <p188:txBody>
      <a:bodyPr/>
      <a:lstStyle/>
      <a:p>
        <a:r>
          <a:rPr lang="en-US"/>
          <a:t>The total value of a customer over their entire relationship with the company - long-term customer relationships.</a:t>
        </a:r>
      </a:p>
    </p188:txBody>
  </p188:cm>
  <p188:cm id="{1FC08E4F-EC59-4A14-99A6-9F4D74F908AC}" authorId="{CB944911-98B1-9784-7B47-FC15275B4274}" created="2024-05-11T01:22:42.741">
    <ac:txMkLst xmlns:ac="http://schemas.microsoft.com/office/drawing/2013/main/command">
      <pc:docMk xmlns:pc="http://schemas.microsoft.com/office/powerpoint/2013/main/command"/>
      <pc:sldMk xmlns:pc="http://schemas.microsoft.com/office/powerpoint/2013/main/command" cId="654211135" sldId="300"/>
      <ac:graphicFrameMk id="8" creationId="{9A78E061-9104-BA12-87CE-01023E69FB40}"/>
      <dc:dgmMk xmlns:dc="http://schemas.microsoft.com/office/drawing/2013/diagram/command"/>
      <dc:nodeMk xmlns:dc="http://schemas.microsoft.com/office/drawing/2013/diagram/command" id="{DCDC95EC-34E6-4705-BE3E-F5F863875803}"/>
      <ac:txMk cp="0" len="22">
        <ac:context len="23" hash="3486108753"/>
      </ac:txMk>
    </ac:txMkLst>
    <p188:pos x="6063593" y="2609193"/>
    <p188:txBody>
      <a:bodyPr/>
      <a:lstStyle/>
      <a:p>
        <a:r>
          <a:rPr lang="en-US"/>
          <a:t>The amount spent by customers per transaction across channels</a:t>
        </a:r>
      </a:p>
    </p188:txBody>
  </p188:cm>
  <p188:cm id="{3E5C37D2-10C4-4286-9812-EF5599C28054}" authorId="{CB944911-98B1-9784-7B47-FC15275B4274}" created="2024-05-11T01:23:11.689">
    <ac:txMkLst xmlns:ac="http://schemas.microsoft.com/office/drawing/2013/main/command">
      <pc:docMk xmlns:pc="http://schemas.microsoft.com/office/powerpoint/2013/main/command"/>
      <pc:sldMk xmlns:pc="http://schemas.microsoft.com/office/powerpoint/2013/main/command" cId="654211135" sldId="300"/>
      <ac:graphicFrameMk id="8" creationId="{9A78E061-9104-BA12-87CE-01023E69FB40}"/>
      <dc:dgmMk xmlns:dc="http://schemas.microsoft.com/office/drawing/2013/diagram/command"/>
      <dc:nodeMk xmlns:dc="http://schemas.microsoft.com/office/drawing/2013/diagram/command" id="{146B810F-43DB-4F14-8045-A4E1C9A26CA0}"/>
      <ac:txMk cp="0" len="23">
        <ac:context len="24" hash="320372231"/>
      </ac:txMk>
    </ac:txMkLst>
    <p188:pos x="6063593" y="3373821"/>
    <p188:txBody>
      <a:bodyPr/>
      <a:lstStyle/>
      <a:p>
        <a:r>
          <a:rPr lang="en-US"/>
          <a:t>Key indicators related to environmental and social sustainability</a:t>
        </a:r>
      </a:p>
    </p188:txBody>
  </p188:cm>
  <p188:cm id="{48CEA8F2-824B-43BE-B26F-E110388C6AA7}" authorId="{CB944911-98B1-9784-7B47-FC15275B4274}" created="2024-05-11T01:24:06.398">
    <ac:txMkLst xmlns:ac="http://schemas.microsoft.com/office/drawing/2013/main/command">
      <pc:docMk xmlns:pc="http://schemas.microsoft.com/office/powerpoint/2013/main/command"/>
      <pc:sldMk xmlns:pc="http://schemas.microsoft.com/office/powerpoint/2013/main/command" cId="654211135" sldId="300"/>
      <ac:graphicFrameMk id="8" creationId="{9A78E061-9104-BA12-87CE-01023E69FB40}"/>
      <dc:dgmMk xmlns:dc="http://schemas.microsoft.com/office/drawing/2013/diagram/command"/>
      <dc:nodeMk xmlns:dc="http://schemas.microsoft.com/office/drawing/2013/diagram/command" id="{BC4492C3-ACD3-41D2-AF8C-2BCB63B5134F}"/>
      <ac:txMk cp="0" len="24">
        <ac:context len="25" hash="3293117919"/>
      </ac:txMk>
    </ac:txMkLst>
    <p188:pos x="6110890" y="3760076"/>
    <p188:txBody>
      <a:bodyPr/>
      <a:lstStyle/>
      <a:p>
        <a:r>
          <a:rPr lang="en-US"/>
          <a:t>The number of times inventory is sold and replaced within a specific period -  inventory management.</a:t>
        </a:r>
      </a:p>
    </p188:txBody>
  </p188:cm>
  <p188:cm id="{9E46535B-EEBF-4C13-AF73-3D4CFBADAAE9}" authorId="{CB944911-98B1-9784-7B47-FC15275B4274}" created="2024-05-11T01:25:26.496">
    <ac:txMkLst xmlns:ac="http://schemas.microsoft.com/office/drawing/2013/main/command">
      <pc:docMk xmlns:pc="http://schemas.microsoft.com/office/powerpoint/2013/main/command"/>
      <pc:sldMk xmlns:pc="http://schemas.microsoft.com/office/powerpoint/2013/main/command" cId="654211135" sldId="300"/>
      <ac:graphicFrameMk id="8" creationId="{9A78E061-9104-BA12-87CE-01023E69FB40}"/>
      <dc:dgmMk xmlns:dc="http://schemas.microsoft.com/office/drawing/2013/diagram/command"/>
      <dc:nodeMk xmlns:dc="http://schemas.microsoft.com/office/drawing/2013/diagram/command" id="{D7407E20-44E5-4975-9391-E638F0728D08}"/>
      <ac:txMk cp="0" len="25">
        <ac:context len="26" hash="2691355823"/>
      </ac:txMk>
    </ac:txMkLst>
    <p188:pos x="6231719" y="2961564"/>
    <p188:txBody>
      <a:bodyPr/>
      <a:lstStyle/>
      <a:p>
        <a:r>
          <a:rPr lang="en-US"/>
          <a:t>Measures the effectiveness of marketing campaigns in driving sales and revenue</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AF6BD1-2F1E-42EB-BEC9-0E6BA80387D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85676FB-2662-49CD-8C43-A0F8E3CF445A}">
      <dgm:prSet/>
      <dgm:spPr/>
      <dgm:t>
        <a:bodyPr/>
        <a:lstStyle/>
        <a:p>
          <a:pPr algn="just"/>
          <a:r>
            <a:rPr lang="en-US" dirty="0"/>
            <a:t>The company's operating model emphasizes on providing affordable yet fashionable apparel and accessories to an extensive range of consumers globally through a mix of online and offline channels. The company has short production cycles and high inventory turnover, which allows them to adapt quickly to the trends in the market. H&amp;M leverages social media marketing through paid and organic traffic to showcase the latest trends and collections through influencer collaborations or user-generated content campaigns. </a:t>
          </a:r>
        </a:p>
      </dgm:t>
    </dgm:pt>
    <dgm:pt modelId="{590BD341-E5FF-4AF5-9489-262DC725049D}" type="parTrans" cxnId="{2BC332E1-9ABD-4F2D-B8A2-06C26CCFCCC8}">
      <dgm:prSet/>
      <dgm:spPr/>
      <dgm:t>
        <a:bodyPr/>
        <a:lstStyle/>
        <a:p>
          <a:endParaRPr lang="en-US"/>
        </a:p>
      </dgm:t>
    </dgm:pt>
    <dgm:pt modelId="{EB36C39D-F7CF-43E7-B04C-14D2A7A5C8D8}" type="sibTrans" cxnId="{2BC332E1-9ABD-4F2D-B8A2-06C26CCFCCC8}">
      <dgm:prSet/>
      <dgm:spPr/>
      <dgm:t>
        <a:bodyPr/>
        <a:lstStyle/>
        <a:p>
          <a:endParaRPr lang="en-US"/>
        </a:p>
      </dgm:t>
    </dgm:pt>
    <dgm:pt modelId="{5A2F4546-1FC4-4C18-8034-242C2D37C41F}">
      <dgm:prSet/>
      <dgm:spPr/>
      <dgm:t>
        <a:bodyPr/>
        <a:lstStyle/>
        <a:p>
          <a:pPr algn="just"/>
          <a:r>
            <a:rPr lang="en-US" b="1" dirty="0"/>
            <a:t>Organic Traffic</a:t>
          </a:r>
          <a:r>
            <a:rPr lang="en-US" dirty="0"/>
            <a:t> is targeted and cost-effective, whereas paid advertising offers faster results and allows for precise targeting. H&amp;M uses organic traffic by optimizing its online presence for search engines, generating content about fashion and sustainability, and engaging with its audience on social media channels. Furthermore, H&amp;M employs SEO tactics to ensure that its products and efforts are easily discovered by prospective buyers searching for fashion-related topics online. This helps to boost brand visibility, and consumer engagement. </a:t>
          </a:r>
        </a:p>
      </dgm:t>
    </dgm:pt>
    <dgm:pt modelId="{E00CFD88-A956-47D9-AB0B-0F2A2ECEED03}" type="parTrans" cxnId="{46D49966-278A-4B28-BC40-122106A42ABB}">
      <dgm:prSet/>
      <dgm:spPr/>
      <dgm:t>
        <a:bodyPr/>
        <a:lstStyle/>
        <a:p>
          <a:endParaRPr lang="en-US"/>
        </a:p>
      </dgm:t>
    </dgm:pt>
    <dgm:pt modelId="{C0BD588E-84A8-4331-A4F9-AFEEF13FD8F8}" type="sibTrans" cxnId="{46D49966-278A-4B28-BC40-122106A42ABB}">
      <dgm:prSet/>
      <dgm:spPr/>
      <dgm:t>
        <a:bodyPr/>
        <a:lstStyle/>
        <a:p>
          <a:endParaRPr lang="en-US"/>
        </a:p>
      </dgm:t>
    </dgm:pt>
    <dgm:pt modelId="{32FD163A-0FE1-4246-892F-37819EF3044C}">
      <dgm:prSet/>
      <dgm:spPr/>
      <dgm:t>
        <a:bodyPr/>
        <a:lstStyle/>
        <a:p>
          <a:pPr algn="just"/>
          <a:r>
            <a:rPr lang="en-US" b="1" dirty="0"/>
            <a:t>Paid traffic</a:t>
          </a:r>
          <a:r>
            <a:rPr lang="en-US" dirty="0"/>
            <a:t> plays a crucial role in promoting specific products, or limited-time deals to a targeted audience, driving immediate sales and conversions. Each traffic source plays a role in the customer journey, and understanding particular business objectives can help in finding the most effective combination. Measurability is crucial for any traffic source. This traffic can be effectively measured to track conversions, user behavior, and campaign performance.</a:t>
          </a:r>
        </a:p>
      </dgm:t>
    </dgm:pt>
    <dgm:pt modelId="{BACA825C-59C1-4A14-9484-589D2048BDE4}" type="parTrans" cxnId="{7D0A950D-95C7-4FBC-AB49-909437A74767}">
      <dgm:prSet/>
      <dgm:spPr/>
      <dgm:t>
        <a:bodyPr/>
        <a:lstStyle/>
        <a:p>
          <a:endParaRPr lang="en-US"/>
        </a:p>
      </dgm:t>
    </dgm:pt>
    <dgm:pt modelId="{8F5F19F7-7F71-4516-9861-55EDD0BCD808}" type="sibTrans" cxnId="{7D0A950D-95C7-4FBC-AB49-909437A74767}">
      <dgm:prSet/>
      <dgm:spPr/>
      <dgm:t>
        <a:bodyPr/>
        <a:lstStyle/>
        <a:p>
          <a:endParaRPr lang="en-US"/>
        </a:p>
      </dgm:t>
    </dgm:pt>
    <dgm:pt modelId="{7EA02EA5-5794-4924-8E45-06CB4C4D9349}" type="pres">
      <dgm:prSet presAssocID="{8DAF6BD1-2F1E-42EB-BEC9-0E6BA80387DD}" presName="root" presStyleCnt="0">
        <dgm:presLayoutVars>
          <dgm:dir/>
          <dgm:resizeHandles val="exact"/>
        </dgm:presLayoutVars>
      </dgm:prSet>
      <dgm:spPr/>
    </dgm:pt>
    <dgm:pt modelId="{057B0A26-5D57-49C2-8D5D-813850B6C00F}" type="pres">
      <dgm:prSet presAssocID="{285676FB-2662-49CD-8C43-A0F8E3CF445A}" presName="compNode" presStyleCnt="0"/>
      <dgm:spPr/>
    </dgm:pt>
    <dgm:pt modelId="{F52833AD-0AA5-41FA-AF28-AE9F3F95C9A6}" type="pres">
      <dgm:prSet presAssocID="{285676FB-2662-49CD-8C43-A0F8E3CF445A}" presName="bgRect" presStyleLbl="bgShp" presStyleIdx="0" presStyleCnt="3"/>
      <dgm:spPr/>
    </dgm:pt>
    <dgm:pt modelId="{6EBD47A7-7E05-4DFE-9723-2DA0B7D99FCD}" type="pres">
      <dgm:prSet presAssocID="{285676FB-2662-49CD-8C43-A0F8E3CF4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ger"/>
        </a:ext>
      </dgm:extLst>
    </dgm:pt>
    <dgm:pt modelId="{DDED78F0-C471-464A-815E-7B7C38B47785}" type="pres">
      <dgm:prSet presAssocID="{285676FB-2662-49CD-8C43-A0F8E3CF445A}" presName="spaceRect" presStyleCnt="0"/>
      <dgm:spPr/>
    </dgm:pt>
    <dgm:pt modelId="{77830A4C-6A99-4BA3-B79E-3E7C287EFFB9}" type="pres">
      <dgm:prSet presAssocID="{285676FB-2662-49CD-8C43-A0F8E3CF445A}" presName="parTx" presStyleLbl="revTx" presStyleIdx="0" presStyleCnt="3">
        <dgm:presLayoutVars>
          <dgm:chMax val="0"/>
          <dgm:chPref val="0"/>
        </dgm:presLayoutVars>
      </dgm:prSet>
      <dgm:spPr/>
    </dgm:pt>
    <dgm:pt modelId="{72624E46-21CC-4304-8B4C-4739485A232C}" type="pres">
      <dgm:prSet presAssocID="{EB36C39D-F7CF-43E7-B04C-14D2A7A5C8D8}" presName="sibTrans" presStyleCnt="0"/>
      <dgm:spPr/>
    </dgm:pt>
    <dgm:pt modelId="{243BF98F-48EE-494E-8393-736557766971}" type="pres">
      <dgm:prSet presAssocID="{5A2F4546-1FC4-4C18-8034-242C2D37C41F}" presName="compNode" presStyleCnt="0"/>
      <dgm:spPr/>
    </dgm:pt>
    <dgm:pt modelId="{4238B326-C6B4-4043-A35A-F1F35504AFBF}" type="pres">
      <dgm:prSet presAssocID="{5A2F4546-1FC4-4C18-8034-242C2D37C41F}" presName="bgRect" presStyleLbl="bgShp" presStyleIdx="1" presStyleCnt="3"/>
      <dgm:spPr/>
    </dgm:pt>
    <dgm:pt modelId="{9496175A-B78E-49FE-84B7-7C6D37A593B4}" type="pres">
      <dgm:prSet presAssocID="{5A2F4546-1FC4-4C18-8034-242C2D37C4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72947E79-09ED-4675-961A-9C3F88B58391}" type="pres">
      <dgm:prSet presAssocID="{5A2F4546-1FC4-4C18-8034-242C2D37C41F}" presName="spaceRect" presStyleCnt="0"/>
      <dgm:spPr/>
    </dgm:pt>
    <dgm:pt modelId="{84B5ED23-0756-4672-9B55-59ED508DCAF0}" type="pres">
      <dgm:prSet presAssocID="{5A2F4546-1FC4-4C18-8034-242C2D37C41F}" presName="parTx" presStyleLbl="revTx" presStyleIdx="1" presStyleCnt="3">
        <dgm:presLayoutVars>
          <dgm:chMax val="0"/>
          <dgm:chPref val="0"/>
        </dgm:presLayoutVars>
      </dgm:prSet>
      <dgm:spPr/>
    </dgm:pt>
    <dgm:pt modelId="{116DDCA6-9A49-4549-B636-B207861FA0FC}" type="pres">
      <dgm:prSet presAssocID="{C0BD588E-84A8-4331-A4F9-AFEEF13FD8F8}" presName="sibTrans" presStyleCnt="0"/>
      <dgm:spPr/>
    </dgm:pt>
    <dgm:pt modelId="{A27B10DF-8D07-4400-B8F6-7878A98116CC}" type="pres">
      <dgm:prSet presAssocID="{32FD163A-0FE1-4246-892F-37819EF3044C}" presName="compNode" presStyleCnt="0"/>
      <dgm:spPr/>
    </dgm:pt>
    <dgm:pt modelId="{BC3122E9-C57C-4607-8BC8-E893C2CDA1CC}" type="pres">
      <dgm:prSet presAssocID="{32FD163A-0FE1-4246-892F-37819EF3044C}" presName="bgRect" presStyleLbl="bgShp" presStyleIdx="2" presStyleCnt="3"/>
      <dgm:spPr/>
    </dgm:pt>
    <dgm:pt modelId="{D29AE502-79FB-48BC-B0F1-C89183F2BF09}" type="pres">
      <dgm:prSet presAssocID="{32FD163A-0FE1-4246-892F-37819EF3044C}"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pt>
    <dgm:pt modelId="{45DD9743-62B6-4066-B940-566E986DE63D}" type="pres">
      <dgm:prSet presAssocID="{32FD163A-0FE1-4246-892F-37819EF3044C}" presName="spaceRect" presStyleCnt="0"/>
      <dgm:spPr/>
    </dgm:pt>
    <dgm:pt modelId="{4778FE89-9C13-45F7-B15C-C11BCB1A0F89}" type="pres">
      <dgm:prSet presAssocID="{32FD163A-0FE1-4246-892F-37819EF3044C}" presName="parTx" presStyleLbl="revTx" presStyleIdx="2" presStyleCnt="3">
        <dgm:presLayoutVars>
          <dgm:chMax val="0"/>
          <dgm:chPref val="0"/>
        </dgm:presLayoutVars>
      </dgm:prSet>
      <dgm:spPr/>
    </dgm:pt>
  </dgm:ptLst>
  <dgm:cxnLst>
    <dgm:cxn modelId="{D9D71F00-9A11-4F19-9CB5-A1033DA97B0E}" type="presOf" srcId="{8DAF6BD1-2F1E-42EB-BEC9-0E6BA80387DD}" destId="{7EA02EA5-5794-4924-8E45-06CB4C4D9349}" srcOrd="0" destOrd="0" presId="urn:microsoft.com/office/officeart/2018/2/layout/IconVerticalSolidList"/>
    <dgm:cxn modelId="{436EA705-5936-411E-9BBE-CB6D3074D511}" type="presOf" srcId="{32FD163A-0FE1-4246-892F-37819EF3044C}" destId="{4778FE89-9C13-45F7-B15C-C11BCB1A0F89}" srcOrd="0" destOrd="0" presId="urn:microsoft.com/office/officeart/2018/2/layout/IconVerticalSolidList"/>
    <dgm:cxn modelId="{7D0A950D-95C7-4FBC-AB49-909437A74767}" srcId="{8DAF6BD1-2F1E-42EB-BEC9-0E6BA80387DD}" destId="{32FD163A-0FE1-4246-892F-37819EF3044C}" srcOrd="2" destOrd="0" parTransId="{BACA825C-59C1-4A14-9484-589D2048BDE4}" sibTransId="{8F5F19F7-7F71-4516-9861-55EDD0BCD808}"/>
    <dgm:cxn modelId="{146E4634-8B14-42BA-B1E6-4A21E90B3E1E}" type="presOf" srcId="{5A2F4546-1FC4-4C18-8034-242C2D37C41F}" destId="{84B5ED23-0756-4672-9B55-59ED508DCAF0}" srcOrd="0" destOrd="0" presId="urn:microsoft.com/office/officeart/2018/2/layout/IconVerticalSolidList"/>
    <dgm:cxn modelId="{46D49966-278A-4B28-BC40-122106A42ABB}" srcId="{8DAF6BD1-2F1E-42EB-BEC9-0E6BA80387DD}" destId="{5A2F4546-1FC4-4C18-8034-242C2D37C41F}" srcOrd="1" destOrd="0" parTransId="{E00CFD88-A956-47D9-AB0B-0F2A2ECEED03}" sibTransId="{C0BD588E-84A8-4331-A4F9-AFEEF13FD8F8}"/>
    <dgm:cxn modelId="{933E71D4-6CCD-4FB7-8B51-762BDDC8B666}" type="presOf" srcId="{285676FB-2662-49CD-8C43-A0F8E3CF445A}" destId="{77830A4C-6A99-4BA3-B79E-3E7C287EFFB9}" srcOrd="0" destOrd="0" presId="urn:microsoft.com/office/officeart/2018/2/layout/IconVerticalSolidList"/>
    <dgm:cxn modelId="{2BC332E1-9ABD-4F2D-B8A2-06C26CCFCCC8}" srcId="{8DAF6BD1-2F1E-42EB-BEC9-0E6BA80387DD}" destId="{285676FB-2662-49CD-8C43-A0F8E3CF445A}" srcOrd="0" destOrd="0" parTransId="{590BD341-E5FF-4AF5-9489-262DC725049D}" sibTransId="{EB36C39D-F7CF-43E7-B04C-14D2A7A5C8D8}"/>
    <dgm:cxn modelId="{2A8C2EDC-7573-4394-AAC8-CBB295F4E706}" type="presParOf" srcId="{7EA02EA5-5794-4924-8E45-06CB4C4D9349}" destId="{057B0A26-5D57-49C2-8D5D-813850B6C00F}" srcOrd="0" destOrd="0" presId="urn:microsoft.com/office/officeart/2018/2/layout/IconVerticalSolidList"/>
    <dgm:cxn modelId="{83AA6F4A-0CB8-4E54-AFC4-159E81A38CFD}" type="presParOf" srcId="{057B0A26-5D57-49C2-8D5D-813850B6C00F}" destId="{F52833AD-0AA5-41FA-AF28-AE9F3F95C9A6}" srcOrd="0" destOrd="0" presId="urn:microsoft.com/office/officeart/2018/2/layout/IconVerticalSolidList"/>
    <dgm:cxn modelId="{B25CA33C-A72F-4EC6-AA01-F9FF1756ED55}" type="presParOf" srcId="{057B0A26-5D57-49C2-8D5D-813850B6C00F}" destId="{6EBD47A7-7E05-4DFE-9723-2DA0B7D99FCD}" srcOrd="1" destOrd="0" presId="urn:microsoft.com/office/officeart/2018/2/layout/IconVerticalSolidList"/>
    <dgm:cxn modelId="{AF89D6B7-3BFE-47D5-AC55-8837BB0EA22A}" type="presParOf" srcId="{057B0A26-5D57-49C2-8D5D-813850B6C00F}" destId="{DDED78F0-C471-464A-815E-7B7C38B47785}" srcOrd="2" destOrd="0" presId="urn:microsoft.com/office/officeart/2018/2/layout/IconVerticalSolidList"/>
    <dgm:cxn modelId="{F4B0B4E8-0084-4F0C-BF67-0DFFCF73A79F}" type="presParOf" srcId="{057B0A26-5D57-49C2-8D5D-813850B6C00F}" destId="{77830A4C-6A99-4BA3-B79E-3E7C287EFFB9}" srcOrd="3" destOrd="0" presId="urn:microsoft.com/office/officeart/2018/2/layout/IconVerticalSolidList"/>
    <dgm:cxn modelId="{171F7E8D-0512-4294-8304-FCAFAB4FB8C5}" type="presParOf" srcId="{7EA02EA5-5794-4924-8E45-06CB4C4D9349}" destId="{72624E46-21CC-4304-8B4C-4739485A232C}" srcOrd="1" destOrd="0" presId="urn:microsoft.com/office/officeart/2018/2/layout/IconVerticalSolidList"/>
    <dgm:cxn modelId="{98FAA777-0214-40D4-A5AE-53AE3C8940A3}" type="presParOf" srcId="{7EA02EA5-5794-4924-8E45-06CB4C4D9349}" destId="{243BF98F-48EE-494E-8393-736557766971}" srcOrd="2" destOrd="0" presId="urn:microsoft.com/office/officeart/2018/2/layout/IconVerticalSolidList"/>
    <dgm:cxn modelId="{56AAE3EB-9364-4B85-B076-AC99DF0CF47B}" type="presParOf" srcId="{243BF98F-48EE-494E-8393-736557766971}" destId="{4238B326-C6B4-4043-A35A-F1F35504AFBF}" srcOrd="0" destOrd="0" presId="urn:microsoft.com/office/officeart/2018/2/layout/IconVerticalSolidList"/>
    <dgm:cxn modelId="{40C33949-45C1-4AE9-A642-534AD0CA40B5}" type="presParOf" srcId="{243BF98F-48EE-494E-8393-736557766971}" destId="{9496175A-B78E-49FE-84B7-7C6D37A593B4}" srcOrd="1" destOrd="0" presId="urn:microsoft.com/office/officeart/2018/2/layout/IconVerticalSolidList"/>
    <dgm:cxn modelId="{27304D23-B78F-43A6-BEAC-72B381132D25}" type="presParOf" srcId="{243BF98F-48EE-494E-8393-736557766971}" destId="{72947E79-09ED-4675-961A-9C3F88B58391}" srcOrd="2" destOrd="0" presId="urn:microsoft.com/office/officeart/2018/2/layout/IconVerticalSolidList"/>
    <dgm:cxn modelId="{66072603-3F34-419F-893E-176A8CD0D8A1}" type="presParOf" srcId="{243BF98F-48EE-494E-8393-736557766971}" destId="{84B5ED23-0756-4672-9B55-59ED508DCAF0}" srcOrd="3" destOrd="0" presId="urn:microsoft.com/office/officeart/2018/2/layout/IconVerticalSolidList"/>
    <dgm:cxn modelId="{7B3D93C2-5C7C-458E-825F-143145C27534}" type="presParOf" srcId="{7EA02EA5-5794-4924-8E45-06CB4C4D9349}" destId="{116DDCA6-9A49-4549-B636-B207861FA0FC}" srcOrd="3" destOrd="0" presId="urn:microsoft.com/office/officeart/2018/2/layout/IconVerticalSolidList"/>
    <dgm:cxn modelId="{A84FE76C-71C7-4D29-B1C3-00D9763D1598}" type="presParOf" srcId="{7EA02EA5-5794-4924-8E45-06CB4C4D9349}" destId="{A27B10DF-8D07-4400-B8F6-7878A98116CC}" srcOrd="4" destOrd="0" presId="urn:microsoft.com/office/officeart/2018/2/layout/IconVerticalSolidList"/>
    <dgm:cxn modelId="{BB9210E1-D2B3-4D7B-9FA7-993D078EB0FB}" type="presParOf" srcId="{A27B10DF-8D07-4400-B8F6-7878A98116CC}" destId="{BC3122E9-C57C-4607-8BC8-E893C2CDA1CC}" srcOrd="0" destOrd="0" presId="urn:microsoft.com/office/officeart/2018/2/layout/IconVerticalSolidList"/>
    <dgm:cxn modelId="{84C80510-99F4-4222-8ACD-49DD01659E01}" type="presParOf" srcId="{A27B10DF-8D07-4400-B8F6-7878A98116CC}" destId="{D29AE502-79FB-48BC-B0F1-C89183F2BF09}" srcOrd="1" destOrd="0" presId="urn:microsoft.com/office/officeart/2018/2/layout/IconVerticalSolidList"/>
    <dgm:cxn modelId="{6668F913-6437-44C2-B2C6-F2B01BD5D0A4}" type="presParOf" srcId="{A27B10DF-8D07-4400-B8F6-7878A98116CC}" destId="{45DD9743-62B6-4066-B940-566E986DE63D}" srcOrd="2" destOrd="0" presId="urn:microsoft.com/office/officeart/2018/2/layout/IconVerticalSolidList"/>
    <dgm:cxn modelId="{1A23E0A3-1510-487D-B817-B437FB9256D6}" type="presParOf" srcId="{A27B10DF-8D07-4400-B8F6-7878A98116CC}" destId="{4778FE89-9C13-45F7-B15C-C11BCB1A0F8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9745D-1ED6-492F-B37A-CC9F0B659B95}"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8616E59A-BAE9-4399-906C-840E669AA586}">
      <dgm:prSet phldrT="[Text]"/>
      <dgm:spPr/>
      <dgm:t>
        <a:bodyPr/>
        <a:lstStyle/>
        <a:p>
          <a:r>
            <a:rPr lang="en-US" dirty="0"/>
            <a:t>Sustainability Measures</a:t>
          </a:r>
        </a:p>
      </dgm:t>
    </dgm:pt>
    <dgm:pt modelId="{00EF9C93-6D39-4363-99CD-2EC7300DC6BA}" type="parTrans" cxnId="{17E0B444-F72B-4BE7-8D7D-DC86C59C9998}">
      <dgm:prSet/>
      <dgm:spPr/>
      <dgm:t>
        <a:bodyPr/>
        <a:lstStyle/>
        <a:p>
          <a:endParaRPr lang="en-US"/>
        </a:p>
      </dgm:t>
    </dgm:pt>
    <dgm:pt modelId="{22F73CF4-D820-4CCE-AF15-4A38C7FEBB51}" type="sibTrans" cxnId="{17E0B444-F72B-4BE7-8D7D-DC86C59C9998}">
      <dgm:prSet/>
      <dgm:spPr/>
      <dgm:t>
        <a:bodyPr/>
        <a:lstStyle/>
        <a:p>
          <a:endParaRPr lang="en-US"/>
        </a:p>
      </dgm:t>
    </dgm:pt>
    <dgm:pt modelId="{EF897969-3E86-4684-A677-FE3D6F931024}">
      <dgm:prSet phldrT="[Text]"/>
      <dgm:spPr/>
      <dgm:t>
        <a:bodyPr/>
        <a:lstStyle/>
        <a:p>
          <a:r>
            <a:rPr lang="en-US"/>
            <a:t>Brand Reach and Influence</a:t>
          </a:r>
        </a:p>
      </dgm:t>
    </dgm:pt>
    <dgm:pt modelId="{A08C31A0-AFB3-481A-B2E5-12F361E09423}" type="parTrans" cxnId="{431CF55C-6BD7-4ACD-B829-241800D1CB10}">
      <dgm:prSet/>
      <dgm:spPr/>
      <dgm:t>
        <a:bodyPr/>
        <a:lstStyle/>
        <a:p>
          <a:endParaRPr lang="en-US"/>
        </a:p>
      </dgm:t>
    </dgm:pt>
    <dgm:pt modelId="{9A73BC62-F7B5-454A-9F23-139499BBC869}" type="sibTrans" cxnId="{431CF55C-6BD7-4ACD-B829-241800D1CB10}">
      <dgm:prSet/>
      <dgm:spPr/>
      <dgm:t>
        <a:bodyPr/>
        <a:lstStyle/>
        <a:p>
          <a:endParaRPr lang="en-US"/>
        </a:p>
      </dgm:t>
    </dgm:pt>
    <dgm:pt modelId="{D98ADFC5-10DC-4EFA-B7CE-1C310AE78BE9}">
      <dgm:prSet phldrT="[Text]"/>
      <dgm:spPr/>
      <dgm:t>
        <a:bodyPr/>
        <a:lstStyle/>
        <a:p>
          <a:r>
            <a:rPr lang="en-US" dirty="0"/>
            <a:t>The company collaborates with fashion marketing companies to increase the brand's reach and influence. H&amp;M can conduct surveys to assess brand awareness, reputation, and customer loyalty throughout its target audiences.</a:t>
          </a:r>
        </a:p>
      </dgm:t>
    </dgm:pt>
    <dgm:pt modelId="{624C7FC1-01F7-4AA9-BD9E-2CD599367DD3}" type="parTrans" cxnId="{9A5D1761-9FDE-4CC3-9AD9-7EB6B3363A6C}">
      <dgm:prSet/>
      <dgm:spPr/>
      <dgm:t>
        <a:bodyPr/>
        <a:lstStyle/>
        <a:p>
          <a:endParaRPr lang="en-US"/>
        </a:p>
      </dgm:t>
    </dgm:pt>
    <dgm:pt modelId="{5FBBB2D2-D62C-4A11-8BB9-C0CCF925D3B1}" type="sibTrans" cxnId="{9A5D1761-9FDE-4CC3-9AD9-7EB6B3363A6C}">
      <dgm:prSet/>
      <dgm:spPr/>
      <dgm:t>
        <a:bodyPr/>
        <a:lstStyle/>
        <a:p>
          <a:endParaRPr lang="en-US"/>
        </a:p>
      </dgm:t>
    </dgm:pt>
    <dgm:pt modelId="{69EBD8BC-C4C7-4947-868B-8C933A327F01}">
      <dgm:prSet phldrT="[Text]"/>
      <dgm:spPr/>
      <dgm:t>
        <a:bodyPr/>
        <a:lstStyle/>
        <a:p>
          <a:r>
            <a:rPr lang="en-US"/>
            <a:t>Sales Performance</a:t>
          </a:r>
        </a:p>
      </dgm:t>
    </dgm:pt>
    <dgm:pt modelId="{05F254E6-20A0-4A4E-9681-7703C18FA7D9}" type="parTrans" cxnId="{7EECDC75-F2D0-493D-9247-6B10C6A79EB4}">
      <dgm:prSet/>
      <dgm:spPr/>
      <dgm:t>
        <a:bodyPr/>
        <a:lstStyle/>
        <a:p>
          <a:endParaRPr lang="en-US"/>
        </a:p>
      </dgm:t>
    </dgm:pt>
    <dgm:pt modelId="{5B9F820F-3161-40E0-AE82-219D78456AC3}" type="sibTrans" cxnId="{7EECDC75-F2D0-493D-9247-6B10C6A79EB4}">
      <dgm:prSet/>
      <dgm:spPr/>
      <dgm:t>
        <a:bodyPr/>
        <a:lstStyle/>
        <a:p>
          <a:endParaRPr lang="en-US"/>
        </a:p>
      </dgm:t>
    </dgm:pt>
    <dgm:pt modelId="{4819C126-08D7-4563-B93B-0C53E63EBAE8}">
      <dgm:prSet phldrT="[Text]"/>
      <dgm:spPr/>
      <dgm:t>
        <a:bodyPr/>
        <a:lstStyle/>
        <a:p>
          <a:r>
            <a:rPr lang="en-US" dirty="0"/>
            <a:t>H&amp;M may analyze overall business performance by tracking sales parameters such as revenue, profit margins, and same-store sales growth, and continuously track its performance both in stores and online. The company can access its financial reports and key performance indicators (KPIs) to track progress toward financial targets and goals.</a:t>
          </a:r>
        </a:p>
      </dgm:t>
    </dgm:pt>
    <dgm:pt modelId="{846BE62E-0FB9-4B48-930F-950738A34666}" type="parTrans" cxnId="{F8183251-1BA3-45BE-A8AC-C42FD76DFCAA}">
      <dgm:prSet/>
      <dgm:spPr/>
      <dgm:t>
        <a:bodyPr/>
        <a:lstStyle/>
        <a:p>
          <a:endParaRPr lang="en-US"/>
        </a:p>
      </dgm:t>
    </dgm:pt>
    <dgm:pt modelId="{763BD10A-63AC-4E27-B94A-9F559DA85232}" type="sibTrans" cxnId="{F8183251-1BA3-45BE-A8AC-C42FD76DFCAA}">
      <dgm:prSet/>
      <dgm:spPr/>
      <dgm:t>
        <a:bodyPr/>
        <a:lstStyle/>
        <a:p>
          <a:endParaRPr lang="en-US"/>
        </a:p>
      </dgm:t>
    </dgm:pt>
    <dgm:pt modelId="{25963B3B-BF35-4BA9-9A50-CDB26FB60188}">
      <dgm:prSet phldrT="[Text]"/>
      <dgm:spPr/>
      <dgm:t>
        <a:bodyPr/>
        <a:lstStyle/>
        <a:p>
          <a:r>
            <a:rPr lang="en-US" dirty="0"/>
            <a:t>The company might be conducting regular surveys to assess customer satisfaction and receive feedback on products, services, and purchasing experiences.</a:t>
          </a:r>
        </a:p>
      </dgm:t>
    </dgm:pt>
    <dgm:pt modelId="{1C3A909A-E8B5-42B9-AA6F-530A86D12DCF}" type="parTrans" cxnId="{32A91AC7-35E0-40D1-AC01-3CB0027F1A55}">
      <dgm:prSet/>
      <dgm:spPr/>
      <dgm:t>
        <a:bodyPr/>
        <a:lstStyle/>
        <a:p>
          <a:endParaRPr lang="en-US"/>
        </a:p>
      </dgm:t>
    </dgm:pt>
    <dgm:pt modelId="{A7715217-F38B-46A9-9F9D-F73F2A609D50}" type="sibTrans" cxnId="{32A91AC7-35E0-40D1-AC01-3CB0027F1A55}">
      <dgm:prSet/>
      <dgm:spPr/>
      <dgm:t>
        <a:bodyPr/>
        <a:lstStyle/>
        <a:p>
          <a:endParaRPr lang="en-US"/>
        </a:p>
      </dgm:t>
    </dgm:pt>
    <dgm:pt modelId="{DA386C80-384C-4F2B-AE93-F6845266B9F4}">
      <dgm:prSet phldrT="[Text]"/>
      <dgm:spPr/>
      <dgm:t>
        <a:bodyPr/>
        <a:lstStyle/>
        <a:p>
          <a:r>
            <a:rPr lang="en-US" dirty="0"/>
            <a:t>As the company uses social media for most of its digital marketing, it can track metrics such as likes, shares, and comments to evaluate brand engagement and reaction among customers on platforms such as Facebook and Instagram.</a:t>
          </a:r>
        </a:p>
      </dgm:t>
    </dgm:pt>
    <dgm:pt modelId="{44703A57-A0AC-4ED7-A57A-9B54440CBE8D}" type="parTrans" cxnId="{113091C7-2D03-4EE6-A6BA-4E391827D8DF}">
      <dgm:prSet/>
      <dgm:spPr/>
      <dgm:t>
        <a:bodyPr/>
        <a:lstStyle/>
        <a:p>
          <a:endParaRPr lang="en-US"/>
        </a:p>
      </dgm:t>
    </dgm:pt>
    <dgm:pt modelId="{A2EEEC38-F4A4-4578-8954-7EB58747B4FF}" type="sibTrans" cxnId="{113091C7-2D03-4EE6-A6BA-4E391827D8DF}">
      <dgm:prSet/>
      <dgm:spPr/>
      <dgm:t>
        <a:bodyPr/>
        <a:lstStyle/>
        <a:p>
          <a:endParaRPr lang="en-US"/>
        </a:p>
      </dgm:t>
    </dgm:pt>
    <dgm:pt modelId="{B5F7291E-4530-41A0-863A-B240C09990F8}">
      <dgm:prSet phldrT="[Text]"/>
      <dgm:spPr/>
      <dgm:t>
        <a:bodyPr/>
        <a:lstStyle/>
        <a:p>
          <a:r>
            <a:rPr lang="en-US"/>
            <a:t>Social Media Engagement</a:t>
          </a:r>
        </a:p>
      </dgm:t>
    </dgm:pt>
    <dgm:pt modelId="{9D0169A6-6CD2-453B-9730-8E098B5BFD87}" type="parTrans" cxnId="{E996B619-77F8-402D-9218-E8F24E748EE7}">
      <dgm:prSet/>
      <dgm:spPr/>
      <dgm:t>
        <a:bodyPr/>
        <a:lstStyle/>
        <a:p>
          <a:endParaRPr lang="en-US"/>
        </a:p>
      </dgm:t>
    </dgm:pt>
    <dgm:pt modelId="{589CF79A-1369-494F-A996-C58D0B5F304F}" type="sibTrans" cxnId="{E996B619-77F8-402D-9218-E8F24E748EE7}">
      <dgm:prSet/>
      <dgm:spPr/>
      <dgm:t>
        <a:bodyPr/>
        <a:lstStyle/>
        <a:p>
          <a:endParaRPr lang="en-US"/>
        </a:p>
      </dgm:t>
    </dgm:pt>
    <dgm:pt modelId="{65B29CBB-3D75-4B4A-AE58-DB22502B6444}">
      <dgm:prSet phldrT="[Text]"/>
      <dgm:spPr/>
      <dgm:t>
        <a:bodyPr/>
        <a:lstStyle/>
        <a:p>
          <a:r>
            <a:rPr lang="en-US" dirty="0"/>
            <a:t>Customer Satisfaction Surveys</a:t>
          </a:r>
        </a:p>
      </dgm:t>
    </dgm:pt>
    <dgm:pt modelId="{ADF5800D-3A04-47AF-9779-7D5241DD44D6}" type="parTrans" cxnId="{DB98971B-819A-4EEC-A6C3-7DB140AB8E00}">
      <dgm:prSet/>
      <dgm:spPr/>
      <dgm:t>
        <a:bodyPr/>
        <a:lstStyle/>
        <a:p>
          <a:endParaRPr lang="en-US"/>
        </a:p>
      </dgm:t>
    </dgm:pt>
    <dgm:pt modelId="{BA698183-A090-4442-8B2C-45CCF6D05702}" type="sibTrans" cxnId="{DB98971B-819A-4EEC-A6C3-7DB140AB8E00}">
      <dgm:prSet/>
      <dgm:spPr/>
      <dgm:t>
        <a:bodyPr/>
        <a:lstStyle/>
        <a:p>
          <a:endParaRPr lang="en-US"/>
        </a:p>
      </dgm:t>
    </dgm:pt>
    <dgm:pt modelId="{529448D4-1295-4026-94F6-A77BB11025C6}">
      <dgm:prSet phldrT="[Text]"/>
      <dgm:spPr/>
      <dgm:t>
        <a:bodyPr/>
        <a:lstStyle/>
        <a:p>
          <a:r>
            <a:rPr lang="en-US" dirty="0"/>
            <a:t>Designer Collaborations with recognized designers, celebrities, and brand ambassadors to promote products and create limited edition collections are expected to engage target audiences on social media.</a:t>
          </a:r>
        </a:p>
      </dgm:t>
    </dgm:pt>
    <dgm:pt modelId="{5E4911FD-0A29-40BF-ACF8-D670D72C3FBE}" type="parTrans" cxnId="{D95DA78D-E156-41F8-B1D4-47D1BFD73768}">
      <dgm:prSet/>
      <dgm:spPr/>
      <dgm:t>
        <a:bodyPr/>
        <a:lstStyle/>
        <a:p>
          <a:endParaRPr lang="en-US"/>
        </a:p>
      </dgm:t>
    </dgm:pt>
    <dgm:pt modelId="{AD4FAD00-416C-45AB-B8FB-FA125686D4D3}" type="sibTrans" cxnId="{D95DA78D-E156-41F8-B1D4-47D1BFD73768}">
      <dgm:prSet/>
      <dgm:spPr/>
      <dgm:t>
        <a:bodyPr/>
        <a:lstStyle/>
        <a:p>
          <a:endParaRPr lang="en-US"/>
        </a:p>
      </dgm:t>
    </dgm:pt>
    <dgm:pt modelId="{08C5DEC9-67D0-4E39-8DCE-47B8B945245C}">
      <dgm:prSet phldrT="[Text]"/>
      <dgm:spPr/>
      <dgm:t>
        <a:bodyPr/>
        <a:lstStyle/>
        <a:p>
          <a:r>
            <a:rPr lang="en-US"/>
            <a:t>Influencer Marketing</a:t>
          </a:r>
        </a:p>
      </dgm:t>
    </dgm:pt>
    <dgm:pt modelId="{6BEFDCFA-86A8-4044-962C-CA1EE4B9F1E2}" type="parTrans" cxnId="{99D50EDB-8E27-48D0-A787-BD837BBD4A8C}">
      <dgm:prSet/>
      <dgm:spPr/>
      <dgm:t>
        <a:bodyPr/>
        <a:lstStyle/>
        <a:p>
          <a:endParaRPr lang="en-US"/>
        </a:p>
      </dgm:t>
    </dgm:pt>
    <dgm:pt modelId="{A9939FED-1A76-4D1E-8070-A28500976E9A}" type="sibTrans" cxnId="{99D50EDB-8E27-48D0-A787-BD837BBD4A8C}">
      <dgm:prSet/>
      <dgm:spPr/>
      <dgm:t>
        <a:bodyPr/>
        <a:lstStyle/>
        <a:p>
          <a:endParaRPr lang="en-US"/>
        </a:p>
      </dgm:t>
    </dgm:pt>
    <dgm:pt modelId="{CA552615-6B62-42BB-9C23-18B4BE528329}">
      <dgm:prSet/>
      <dgm:spPr/>
      <dgm:t>
        <a:bodyPr/>
        <a:lstStyle/>
        <a:p>
          <a:r>
            <a:rPr lang="en-US" dirty="0"/>
            <a:t>To track progress toward sustainability targets, the organization can report key sustainability indicators such as carbon emissions, water usage, and waste reduction. It can launch recycling programs to encourage customers to donate clothing they no longer use for reuse or recycling, and also include environmentally friendly practices into its operations, such as energy-efficient lighting and recycled materials.</a:t>
          </a:r>
        </a:p>
      </dgm:t>
    </dgm:pt>
    <dgm:pt modelId="{FC49A282-C9C9-4033-8995-F8E2D8F048B8}" type="sibTrans" cxnId="{B88CA484-9D6D-4DE6-9449-CD4F2A1928FC}">
      <dgm:prSet/>
      <dgm:spPr/>
      <dgm:t>
        <a:bodyPr/>
        <a:lstStyle/>
        <a:p>
          <a:endParaRPr lang="en-US"/>
        </a:p>
      </dgm:t>
    </dgm:pt>
    <dgm:pt modelId="{95059359-6A4F-4E56-B89B-E6972BC04D72}" type="parTrans" cxnId="{B88CA484-9D6D-4DE6-9449-CD4F2A1928FC}">
      <dgm:prSet/>
      <dgm:spPr/>
      <dgm:t>
        <a:bodyPr/>
        <a:lstStyle/>
        <a:p>
          <a:endParaRPr lang="en-US"/>
        </a:p>
      </dgm:t>
    </dgm:pt>
    <dgm:pt modelId="{2801D86B-4C34-43FB-B372-E583194E53DF}" type="pres">
      <dgm:prSet presAssocID="{47D9745D-1ED6-492F-B37A-CC9F0B659B95}" presName="Name0" presStyleCnt="0">
        <dgm:presLayoutVars>
          <dgm:dir/>
          <dgm:resizeHandles val="exact"/>
        </dgm:presLayoutVars>
      </dgm:prSet>
      <dgm:spPr/>
    </dgm:pt>
    <dgm:pt modelId="{2A05C025-D035-42D2-BE6E-9A071A9D8F3B}" type="pres">
      <dgm:prSet presAssocID="{8616E59A-BAE9-4399-906C-840E669AA586}" presName="composite" presStyleCnt="0"/>
      <dgm:spPr/>
    </dgm:pt>
    <dgm:pt modelId="{EE8A8468-EB82-426D-802C-2BED72BC39C6}" type="pres">
      <dgm:prSet presAssocID="{8616E59A-BAE9-4399-906C-840E669AA586}" presName="rect1" presStyleLbl="trAlignAcc1" presStyleIdx="0" presStyleCnt="6">
        <dgm:presLayoutVars>
          <dgm:bulletEnabled val="1"/>
        </dgm:presLayoutVars>
      </dgm:prSet>
      <dgm:spPr/>
    </dgm:pt>
    <dgm:pt modelId="{9004805D-B172-4892-96F5-2F3A75A3DE72}" type="pres">
      <dgm:prSet presAssocID="{8616E59A-BAE9-4399-906C-840E669AA586}" presName="rect2" presStyleLbl="fgImgPlace1" presStyleIdx="0" presStyleCnt="6" custScaleX="129609" custScaleY="9105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2D7103F6-CD4F-4218-9FF2-840BD8712461}" type="pres">
      <dgm:prSet presAssocID="{22F73CF4-D820-4CCE-AF15-4A38C7FEBB51}" presName="sibTrans" presStyleCnt="0"/>
      <dgm:spPr/>
    </dgm:pt>
    <dgm:pt modelId="{7FDA5E15-7735-4A6B-99C3-6DBD6ACCA4F2}" type="pres">
      <dgm:prSet presAssocID="{EF897969-3E86-4684-A677-FE3D6F931024}" presName="composite" presStyleCnt="0"/>
      <dgm:spPr/>
    </dgm:pt>
    <dgm:pt modelId="{E55F1B43-5641-435B-8451-E6D9C984A4FD}" type="pres">
      <dgm:prSet presAssocID="{EF897969-3E86-4684-A677-FE3D6F931024}" presName="rect1" presStyleLbl="trAlignAcc1" presStyleIdx="1" presStyleCnt="6">
        <dgm:presLayoutVars>
          <dgm:bulletEnabled val="1"/>
        </dgm:presLayoutVars>
      </dgm:prSet>
      <dgm:spPr/>
    </dgm:pt>
    <dgm:pt modelId="{7E34C194-1E42-404F-B1FE-E32A5ABD612F}" type="pres">
      <dgm:prSet presAssocID="{EF897969-3E86-4684-A677-FE3D6F931024}" presName="rect2" presStyleLbl="fgImgPlace1" presStyleIdx="1" presStyleCnt="6" custScaleX="129838" custScaleY="9143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763423AA-F81D-4ADC-BABA-88D8B3DF5148}" type="pres">
      <dgm:prSet presAssocID="{9A73BC62-F7B5-454A-9F23-139499BBC869}" presName="sibTrans" presStyleCnt="0"/>
      <dgm:spPr/>
    </dgm:pt>
    <dgm:pt modelId="{F028B038-C00E-48C8-B512-30DE53D2F97E}" type="pres">
      <dgm:prSet presAssocID="{69EBD8BC-C4C7-4947-868B-8C933A327F01}" presName="composite" presStyleCnt="0"/>
      <dgm:spPr/>
    </dgm:pt>
    <dgm:pt modelId="{1A42A34F-5E75-4CC8-9553-E0FBA0305408}" type="pres">
      <dgm:prSet presAssocID="{69EBD8BC-C4C7-4947-868B-8C933A327F01}" presName="rect1" presStyleLbl="trAlignAcc1" presStyleIdx="2" presStyleCnt="6">
        <dgm:presLayoutVars>
          <dgm:bulletEnabled val="1"/>
        </dgm:presLayoutVars>
      </dgm:prSet>
      <dgm:spPr/>
    </dgm:pt>
    <dgm:pt modelId="{BDB6DD7C-D25A-424E-96B4-E83D6DD0B128}" type="pres">
      <dgm:prSet presAssocID="{69EBD8BC-C4C7-4947-868B-8C933A327F01}" presName="rect2" presStyleLbl="fgImgPlace1" presStyleIdx="2" presStyleCnt="6" custScaleX="126373" custScaleY="8992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Upward Trend"/>
        </a:ext>
      </dgm:extLst>
    </dgm:pt>
    <dgm:pt modelId="{30BFCCE4-39D6-4AE1-98CE-F15B08727B8C}" type="pres">
      <dgm:prSet presAssocID="{5B9F820F-3161-40E0-AE82-219D78456AC3}" presName="sibTrans" presStyleCnt="0"/>
      <dgm:spPr/>
    </dgm:pt>
    <dgm:pt modelId="{A3A6C096-D860-4E9B-8891-85C4D927316A}" type="pres">
      <dgm:prSet presAssocID="{B5F7291E-4530-41A0-863A-B240C09990F8}" presName="composite" presStyleCnt="0"/>
      <dgm:spPr/>
    </dgm:pt>
    <dgm:pt modelId="{E9AF2BBD-8D91-4635-AC32-5C866B16FF25}" type="pres">
      <dgm:prSet presAssocID="{B5F7291E-4530-41A0-863A-B240C09990F8}" presName="rect1" presStyleLbl="trAlignAcc1" presStyleIdx="3" presStyleCnt="6">
        <dgm:presLayoutVars>
          <dgm:bulletEnabled val="1"/>
        </dgm:presLayoutVars>
      </dgm:prSet>
      <dgm:spPr/>
    </dgm:pt>
    <dgm:pt modelId="{2284480E-C710-44D0-989E-19C5FBB9C9F4}" type="pres">
      <dgm:prSet presAssocID="{B5F7291E-4530-41A0-863A-B240C09990F8}" presName="rect2" presStyleLbl="fgImgPlace1" presStyleIdx="3" presStyleCnt="6" custScaleX="122828" custScaleY="9447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nections"/>
        </a:ext>
      </dgm:extLst>
    </dgm:pt>
    <dgm:pt modelId="{6583E679-31B5-4CDC-9926-804B87DAECDF}" type="pres">
      <dgm:prSet presAssocID="{589CF79A-1369-494F-A996-C58D0B5F304F}" presName="sibTrans" presStyleCnt="0"/>
      <dgm:spPr/>
    </dgm:pt>
    <dgm:pt modelId="{9D3F0E91-2BDA-4E3C-A8A3-03B9E709B8C0}" type="pres">
      <dgm:prSet presAssocID="{65B29CBB-3D75-4B4A-AE58-DB22502B6444}" presName="composite" presStyleCnt="0"/>
      <dgm:spPr/>
    </dgm:pt>
    <dgm:pt modelId="{3882B9D6-8DD3-4711-B520-E17A6EFF86CA}" type="pres">
      <dgm:prSet presAssocID="{65B29CBB-3D75-4B4A-AE58-DB22502B6444}" presName="rect1" presStyleLbl="trAlignAcc1" presStyleIdx="4" presStyleCnt="6">
        <dgm:presLayoutVars>
          <dgm:bulletEnabled val="1"/>
        </dgm:presLayoutVars>
      </dgm:prSet>
      <dgm:spPr/>
    </dgm:pt>
    <dgm:pt modelId="{69366411-4E75-46F8-AB48-5A0889D91DEC}" type="pres">
      <dgm:prSet presAssocID="{65B29CBB-3D75-4B4A-AE58-DB22502B6444}" presName="rect2" presStyleLbl="fgImgPlace1" presStyleIdx="4" presStyleCnt="6" custScaleX="124031" custScaleY="9372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ustomer Review"/>
        </a:ext>
      </dgm:extLst>
    </dgm:pt>
    <dgm:pt modelId="{3F9E4BB4-927C-410A-A63F-F536A15A7AE8}" type="pres">
      <dgm:prSet presAssocID="{BA698183-A090-4442-8B2C-45CCF6D05702}" presName="sibTrans" presStyleCnt="0"/>
      <dgm:spPr/>
    </dgm:pt>
    <dgm:pt modelId="{8B82706B-59E4-4023-BFEB-36A0E5780973}" type="pres">
      <dgm:prSet presAssocID="{08C5DEC9-67D0-4E39-8DCE-47B8B945245C}" presName="composite" presStyleCnt="0"/>
      <dgm:spPr/>
    </dgm:pt>
    <dgm:pt modelId="{47E73193-E5E8-43FB-8976-0A5268607EED}" type="pres">
      <dgm:prSet presAssocID="{08C5DEC9-67D0-4E39-8DCE-47B8B945245C}" presName="rect1" presStyleLbl="trAlignAcc1" presStyleIdx="5" presStyleCnt="6">
        <dgm:presLayoutVars>
          <dgm:bulletEnabled val="1"/>
        </dgm:presLayoutVars>
      </dgm:prSet>
      <dgm:spPr/>
    </dgm:pt>
    <dgm:pt modelId="{4315FD79-1B44-4237-A701-CEE3DC62BC90}" type="pres">
      <dgm:prSet presAssocID="{08C5DEC9-67D0-4E39-8DCE-47B8B945245C}" presName="rect2" presStyleLbl="fgImgPlace1" presStyleIdx="5" presStyleCnt="6" custScaleX="12850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Advertising"/>
        </a:ext>
      </dgm:extLst>
    </dgm:pt>
  </dgm:ptLst>
  <dgm:cxnLst>
    <dgm:cxn modelId="{1DC1780B-7626-4B8A-9DEB-0AC0630ED161}" type="presOf" srcId="{25963B3B-BF35-4BA9-9A50-CDB26FB60188}" destId="{3882B9D6-8DD3-4711-B520-E17A6EFF86CA}" srcOrd="0" destOrd="1" presId="urn:microsoft.com/office/officeart/2008/layout/PictureStrips"/>
    <dgm:cxn modelId="{E996B619-77F8-402D-9218-E8F24E748EE7}" srcId="{47D9745D-1ED6-492F-B37A-CC9F0B659B95}" destId="{B5F7291E-4530-41A0-863A-B240C09990F8}" srcOrd="3" destOrd="0" parTransId="{9D0169A6-6CD2-453B-9730-8E098B5BFD87}" sibTransId="{589CF79A-1369-494F-A996-C58D0B5F304F}"/>
    <dgm:cxn modelId="{DB98971B-819A-4EEC-A6C3-7DB140AB8E00}" srcId="{47D9745D-1ED6-492F-B37A-CC9F0B659B95}" destId="{65B29CBB-3D75-4B4A-AE58-DB22502B6444}" srcOrd="4" destOrd="0" parTransId="{ADF5800D-3A04-47AF-9779-7D5241DD44D6}" sibTransId="{BA698183-A090-4442-8B2C-45CCF6D05702}"/>
    <dgm:cxn modelId="{6BF6EC24-8E27-45DC-97DE-C3EF22885927}" type="presOf" srcId="{8616E59A-BAE9-4399-906C-840E669AA586}" destId="{EE8A8468-EB82-426D-802C-2BED72BC39C6}" srcOrd="0" destOrd="0" presId="urn:microsoft.com/office/officeart/2008/layout/PictureStrips"/>
    <dgm:cxn modelId="{745D3033-DDE9-40E2-9709-AD421E35F6A0}" type="presOf" srcId="{EF897969-3E86-4684-A677-FE3D6F931024}" destId="{E55F1B43-5641-435B-8451-E6D9C984A4FD}" srcOrd="0" destOrd="0" presId="urn:microsoft.com/office/officeart/2008/layout/PictureStrips"/>
    <dgm:cxn modelId="{431CF55C-6BD7-4ACD-B829-241800D1CB10}" srcId="{47D9745D-1ED6-492F-B37A-CC9F0B659B95}" destId="{EF897969-3E86-4684-A677-FE3D6F931024}" srcOrd="1" destOrd="0" parTransId="{A08C31A0-AFB3-481A-B2E5-12F361E09423}" sibTransId="{9A73BC62-F7B5-454A-9F23-139499BBC869}"/>
    <dgm:cxn modelId="{9A5D1761-9FDE-4CC3-9AD9-7EB6B3363A6C}" srcId="{EF897969-3E86-4684-A677-FE3D6F931024}" destId="{D98ADFC5-10DC-4EFA-B7CE-1C310AE78BE9}" srcOrd="0" destOrd="0" parTransId="{624C7FC1-01F7-4AA9-BD9E-2CD599367DD3}" sibTransId="{5FBBB2D2-D62C-4A11-8BB9-C0CCF925D3B1}"/>
    <dgm:cxn modelId="{17E0B444-F72B-4BE7-8D7D-DC86C59C9998}" srcId="{47D9745D-1ED6-492F-B37A-CC9F0B659B95}" destId="{8616E59A-BAE9-4399-906C-840E669AA586}" srcOrd="0" destOrd="0" parTransId="{00EF9C93-6D39-4363-99CD-2EC7300DC6BA}" sibTransId="{22F73CF4-D820-4CCE-AF15-4A38C7FEBB51}"/>
    <dgm:cxn modelId="{1978EA4D-CCED-48DF-AE67-304B6F778B29}" type="presOf" srcId="{D98ADFC5-10DC-4EFA-B7CE-1C310AE78BE9}" destId="{E55F1B43-5641-435B-8451-E6D9C984A4FD}" srcOrd="0" destOrd="1" presId="urn:microsoft.com/office/officeart/2008/layout/PictureStrips"/>
    <dgm:cxn modelId="{F8183251-1BA3-45BE-A8AC-C42FD76DFCAA}" srcId="{69EBD8BC-C4C7-4947-868B-8C933A327F01}" destId="{4819C126-08D7-4563-B93B-0C53E63EBAE8}" srcOrd="0" destOrd="0" parTransId="{846BE62E-0FB9-4B48-930F-950738A34666}" sibTransId="{763BD10A-63AC-4E27-B94A-9F559DA85232}"/>
    <dgm:cxn modelId="{44CCBB72-4E7F-4263-B8AF-DE998872F6CC}" type="presOf" srcId="{CA552615-6B62-42BB-9C23-18B4BE528329}" destId="{EE8A8468-EB82-426D-802C-2BED72BC39C6}" srcOrd="0" destOrd="1" presId="urn:microsoft.com/office/officeart/2008/layout/PictureStrips"/>
    <dgm:cxn modelId="{7EECDC75-F2D0-493D-9247-6B10C6A79EB4}" srcId="{47D9745D-1ED6-492F-B37A-CC9F0B659B95}" destId="{69EBD8BC-C4C7-4947-868B-8C933A327F01}" srcOrd="2" destOrd="0" parTransId="{05F254E6-20A0-4A4E-9681-7703C18FA7D9}" sibTransId="{5B9F820F-3161-40E0-AE82-219D78456AC3}"/>
    <dgm:cxn modelId="{B88CA484-9D6D-4DE6-9449-CD4F2A1928FC}" srcId="{8616E59A-BAE9-4399-906C-840E669AA586}" destId="{CA552615-6B62-42BB-9C23-18B4BE528329}" srcOrd="0" destOrd="0" parTransId="{95059359-6A4F-4E56-B89B-E6972BC04D72}" sibTransId="{FC49A282-C9C9-4033-8995-F8E2D8F048B8}"/>
    <dgm:cxn modelId="{05D68487-B554-40C3-A7CC-4C970A775E2A}" type="presOf" srcId="{DA386C80-384C-4F2B-AE93-F6845266B9F4}" destId="{E9AF2BBD-8D91-4635-AC32-5C866B16FF25}" srcOrd="0" destOrd="1" presId="urn:microsoft.com/office/officeart/2008/layout/PictureStrips"/>
    <dgm:cxn modelId="{D95DA78D-E156-41F8-B1D4-47D1BFD73768}" srcId="{08C5DEC9-67D0-4E39-8DCE-47B8B945245C}" destId="{529448D4-1295-4026-94F6-A77BB11025C6}" srcOrd="0" destOrd="0" parTransId="{5E4911FD-0A29-40BF-ACF8-D670D72C3FBE}" sibTransId="{AD4FAD00-416C-45AB-B8FB-FA125686D4D3}"/>
    <dgm:cxn modelId="{018A9AAA-CAEE-494E-A8B2-9F760710E592}" type="presOf" srcId="{65B29CBB-3D75-4B4A-AE58-DB22502B6444}" destId="{3882B9D6-8DD3-4711-B520-E17A6EFF86CA}" srcOrd="0" destOrd="0" presId="urn:microsoft.com/office/officeart/2008/layout/PictureStrips"/>
    <dgm:cxn modelId="{E9DA39B2-0047-4E74-916A-A2787437DF99}" type="presOf" srcId="{529448D4-1295-4026-94F6-A77BB11025C6}" destId="{47E73193-E5E8-43FB-8976-0A5268607EED}" srcOrd="0" destOrd="1" presId="urn:microsoft.com/office/officeart/2008/layout/PictureStrips"/>
    <dgm:cxn modelId="{05104FB5-884A-47D6-B265-74077F4D95E4}" type="presOf" srcId="{4819C126-08D7-4563-B93B-0C53E63EBAE8}" destId="{1A42A34F-5E75-4CC8-9553-E0FBA0305408}" srcOrd="0" destOrd="1" presId="urn:microsoft.com/office/officeart/2008/layout/PictureStrips"/>
    <dgm:cxn modelId="{32A91AC7-35E0-40D1-AC01-3CB0027F1A55}" srcId="{65B29CBB-3D75-4B4A-AE58-DB22502B6444}" destId="{25963B3B-BF35-4BA9-9A50-CDB26FB60188}" srcOrd="0" destOrd="0" parTransId="{1C3A909A-E8B5-42B9-AA6F-530A86D12DCF}" sibTransId="{A7715217-F38B-46A9-9F9D-F73F2A609D50}"/>
    <dgm:cxn modelId="{113091C7-2D03-4EE6-A6BA-4E391827D8DF}" srcId="{B5F7291E-4530-41A0-863A-B240C09990F8}" destId="{DA386C80-384C-4F2B-AE93-F6845266B9F4}" srcOrd="0" destOrd="0" parTransId="{44703A57-A0AC-4ED7-A57A-9B54440CBE8D}" sibTransId="{A2EEEC38-F4A4-4578-8954-7EB58747B4FF}"/>
    <dgm:cxn modelId="{13D6E3CE-CF60-40B4-8EC2-3C1FDAC078F2}" type="presOf" srcId="{B5F7291E-4530-41A0-863A-B240C09990F8}" destId="{E9AF2BBD-8D91-4635-AC32-5C866B16FF25}" srcOrd="0" destOrd="0" presId="urn:microsoft.com/office/officeart/2008/layout/PictureStrips"/>
    <dgm:cxn modelId="{45C023D4-25BE-4581-86EA-ADFCFAB4FD75}" type="presOf" srcId="{08C5DEC9-67D0-4E39-8DCE-47B8B945245C}" destId="{47E73193-E5E8-43FB-8976-0A5268607EED}" srcOrd="0" destOrd="0" presId="urn:microsoft.com/office/officeart/2008/layout/PictureStrips"/>
    <dgm:cxn modelId="{99D50EDB-8E27-48D0-A787-BD837BBD4A8C}" srcId="{47D9745D-1ED6-492F-B37A-CC9F0B659B95}" destId="{08C5DEC9-67D0-4E39-8DCE-47B8B945245C}" srcOrd="5" destOrd="0" parTransId="{6BEFDCFA-86A8-4044-962C-CA1EE4B9F1E2}" sibTransId="{A9939FED-1A76-4D1E-8070-A28500976E9A}"/>
    <dgm:cxn modelId="{B10229F9-EAC6-48DE-9FA3-665A49BF3FC1}" type="presOf" srcId="{47D9745D-1ED6-492F-B37A-CC9F0B659B95}" destId="{2801D86B-4C34-43FB-B372-E583194E53DF}" srcOrd="0" destOrd="0" presId="urn:microsoft.com/office/officeart/2008/layout/PictureStrips"/>
    <dgm:cxn modelId="{83CDD6FB-4EBE-4BC4-B788-FA125E781846}" type="presOf" srcId="{69EBD8BC-C4C7-4947-868B-8C933A327F01}" destId="{1A42A34F-5E75-4CC8-9553-E0FBA0305408}" srcOrd="0" destOrd="0" presId="urn:microsoft.com/office/officeart/2008/layout/PictureStrips"/>
    <dgm:cxn modelId="{EB83F764-90BB-4100-B705-268F1E15E2D0}" type="presParOf" srcId="{2801D86B-4C34-43FB-B372-E583194E53DF}" destId="{2A05C025-D035-42D2-BE6E-9A071A9D8F3B}" srcOrd="0" destOrd="0" presId="urn:microsoft.com/office/officeart/2008/layout/PictureStrips"/>
    <dgm:cxn modelId="{5A58DBCF-D124-40D0-A017-F9C173BB5C7F}" type="presParOf" srcId="{2A05C025-D035-42D2-BE6E-9A071A9D8F3B}" destId="{EE8A8468-EB82-426D-802C-2BED72BC39C6}" srcOrd="0" destOrd="0" presId="urn:microsoft.com/office/officeart/2008/layout/PictureStrips"/>
    <dgm:cxn modelId="{9CAD3D3A-247E-474F-B4A2-24C24BCFFA33}" type="presParOf" srcId="{2A05C025-D035-42D2-BE6E-9A071A9D8F3B}" destId="{9004805D-B172-4892-96F5-2F3A75A3DE72}" srcOrd="1" destOrd="0" presId="urn:microsoft.com/office/officeart/2008/layout/PictureStrips"/>
    <dgm:cxn modelId="{1ECE81BA-436F-4FE8-B957-DB9440EEE253}" type="presParOf" srcId="{2801D86B-4C34-43FB-B372-E583194E53DF}" destId="{2D7103F6-CD4F-4218-9FF2-840BD8712461}" srcOrd="1" destOrd="0" presId="urn:microsoft.com/office/officeart/2008/layout/PictureStrips"/>
    <dgm:cxn modelId="{D971A586-5E1D-4E02-B65F-55911BE9D80C}" type="presParOf" srcId="{2801D86B-4C34-43FB-B372-E583194E53DF}" destId="{7FDA5E15-7735-4A6B-99C3-6DBD6ACCA4F2}" srcOrd="2" destOrd="0" presId="urn:microsoft.com/office/officeart/2008/layout/PictureStrips"/>
    <dgm:cxn modelId="{333D2DD3-6256-4227-A06B-4441A4CCC311}" type="presParOf" srcId="{7FDA5E15-7735-4A6B-99C3-6DBD6ACCA4F2}" destId="{E55F1B43-5641-435B-8451-E6D9C984A4FD}" srcOrd="0" destOrd="0" presId="urn:microsoft.com/office/officeart/2008/layout/PictureStrips"/>
    <dgm:cxn modelId="{F9C3B19D-A316-4DE2-B513-94CBC5C41DAF}" type="presParOf" srcId="{7FDA5E15-7735-4A6B-99C3-6DBD6ACCA4F2}" destId="{7E34C194-1E42-404F-B1FE-E32A5ABD612F}" srcOrd="1" destOrd="0" presId="urn:microsoft.com/office/officeart/2008/layout/PictureStrips"/>
    <dgm:cxn modelId="{63A5F206-D228-4705-AA7C-B945B0608341}" type="presParOf" srcId="{2801D86B-4C34-43FB-B372-E583194E53DF}" destId="{763423AA-F81D-4ADC-BABA-88D8B3DF5148}" srcOrd="3" destOrd="0" presId="urn:microsoft.com/office/officeart/2008/layout/PictureStrips"/>
    <dgm:cxn modelId="{E96D4A03-3072-4D60-BA7B-05958E0E12CE}" type="presParOf" srcId="{2801D86B-4C34-43FB-B372-E583194E53DF}" destId="{F028B038-C00E-48C8-B512-30DE53D2F97E}" srcOrd="4" destOrd="0" presId="urn:microsoft.com/office/officeart/2008/layout/PictureStrips"/>
    <dgm:cxn modelId="{7DD2FE97-D98C-48B1-8FAA-70645D334E9D}" type="presParOf" srcId="{F028B038-C00E-48C8-B512-30DE53D2F97E}" destId="{1A42A34F-5E75-4CC8-9553-E0FBA0305408}" srcOrd="0" destOrd="0" presId="urn:microsoft.com/office/officeart/2008/layout/PictureStrips"/>
    <dgm:cxn modelId="{67A6F30A-705B-4BB5-9BAD-521C72379F90}" type="presParOf" srcId="{F028B038-C00E-48C8-B512-30DE53D2F97E}" destId="{BDB6DD7C-D25A-424E-96B4-E83D6DD0B128}" srcOrd="1" destOrd="0" presId="urn:microsoft.com/office/officeart/2008/layout/PictureStrips"/>
    <dgm:cxn modelId="{E7709FD5-659C-4E69-8B13-7AD7FC92072C}" type="presParOf" srcId="{2801D86B-4C34-43FB-B372-E583194E53DF}" destId="{30BFCCE4-39D6-4AE1-98CE-F15B08727B8C}" srcOrd="5" destOrd="0" presId="urn:microsoft.com/office/officeart/2008/layout/PictureStrips"/>
    <dgm:cxn modelId="{D6345B18-1E06-4C05-BEA8-F399C2B54437}" type="presParOf" srcId="{2801D86B-4C34-43FB-B372-E583194E53DF}" destId="{A3A6C096-D860-4E9B-8891-85C4D927316A}" srcOrd="6" destOrd="0" presId="urn:microsoft.com/office/officeart/2008/layout/PictureStrips"/>
    <dgm:cxn modelId="{EAAAC3B3-0B50-4A04-8E2E-EBC71306A91F}" type="presParOf" srcId="{A3A6C096-D860-4E9B-8891-85C4D927316A}" destId="{E9AF2BBD-8D91-4635-AC32-5C866B16FF25}" srcOrd="0" destOrd="0" presId="urn:microsoft.com/office/officeart/2008/layout/PictureStrips"/>
    <dgm:cxn modelId="{FDB65AE5-2F13-4ABC-91E2-0C552139EEAA}" type="presParOf" srcId="{A3A6C096-D860-4E9B-8891-85C4D927316A}" destId="{2284480E-C710-44D0-989E-19C5FBB9C9F4}" srcOrd="1" destOrd="0" presId="urn:microsoft.com/office/officeart/2008/layout/PictureStrips"/>
    <dgm:cxn modelId="{2233E97E-7DBE-49A5-BD68-7832B554B807}" type="presParOf" srcId="{2801D86B-4C34-43FB-B372-E583194E53DF}" destId="{6583E679-31B5-4CDC-9926-804B87DAECDF}" srcOrd="7" destOrd="0" presId="urn:microsoft.com/office/officeart/2008/layout/PictureStrips"/>
    <dgm:cxn modelId="{39022AA5-7877-42A9-AFA3-B3C46EFA2846}" type="presParOf" srcId="{2801D86B-4C34-43FB-B372-E583194E53DF}" destId="{9D3F0E91-2BDA-4E3C-A8A3-03B9E709B8C0}" srcOrd="8" destOrd="0" presId="urn:microsoft.com/office/officeart/2008/layout/PictureStrips"/>
    <dgm:cxn modelId="{70AD3C4C-77E5-4096-9C11-D366CC334D8A}" type="presParOf" srcId="{9D3F0E91-2BDA-4E3C-A8A3-03B9E709B8C0}" destId="{3882B9D6-8DD3-4711-B520-E17A6EFF86CA}" srcOrd="0" destOrd="0" presId="urn:microsoft.com/office/officeart/2008/layout/PictureStrips"/>
    <dgm:cxn modelId="{7C5F4ACC-7860-4146-B62C-0050A30D8499}" type="presParOf" srcId="{9D3F0E91-2BDA-4E3C-A8A3-03B9E709B8C0}" destId="{69366411-4E75-46F8-AB48-5A0889D91DEC}" srcOrd="1" destOrd="0" presId="urn:microsoft.com/office/officeart/2008/layout/PictureStrips"/>
    <dgm:cxn modelId="{99E09954-DA88-4838-88C0-1C4A4AB5D7A2}" type="presParOf" srcId="{2801D86B-4C34-43FB-B372-E583194E53DF}" destId="{3F9E4BB4-927C-410A-A63F-F536A15A7AE8}" srcOrd="9" destOrd="0" presId="urn:microsoft.com/office/officeart/2008/layout/PictureStrips"/>
    <dgm:cxn modelId="{30D899AC-73CB-4782-9753-8C146A116B78}" type="presParOf" srcId="{2801D86B-4C34-43FB-B372-E583194E53DF}" destId="{8B82706B-59E4-4023-BFEB-36A0E5780973}" srcOrd="10" destOrd="0" presId="urn:microsoft.com/office/officeart/2008/layout/PictureStrips"/>
    <dgm:cxn modelId="{B08FD1C5-FF6D-4827-A51A-45C3B1E7ED20}" type="presParOf" srcId="{8B82706B-59E4-4023-BFEB-36A0E5780973}" destId="{47E73193-E5E8-43FB-8976-0A5268607EED}" srcOrd="0" destOrd="0" presId="urn:microsoft.com/office/officeart/2008/layout/PictureStrips"/>
    <dgm:cxn modelId="{30C2AB92-DF88-4F5E-99F2-E4746152BD53}" type="presParOf" srcId="{8B82706B-59E4-4023-BFEB-36A0E5780973}" destId="{4315FD79-1B44-4237-A701-CEE3DC62BC90}"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2E2749-5C00-4F49-97AD-B9E5EC3C1F5F}" type="doc">
      <dgm:prSet loTypeId="urn:microsoft.com/office/officeart/2005/8/layout/pyramid2" loCatId="list" qsTypeId="urn:microsoft.com/office/officeart/2005/8/quickstyle/simple1" qsCatId="simple" csTypeId="urn:microsoft.com/office/officeart/2005/8/colors/accent3_3" csCatId="accent3" phldr="1"/>
      <dgm:spPr/>
      <dgm:t>
        <a:bodyPr/>
        <a:lstStyle/>
        <a:p>
          <a:endParaRPr lang="en-US"/>
        </a:p>
      </dgm:t>
    </dgm:pt>
    <dgm:pt modelId="{12760441-EBD8-49FE-B2C7-6AD2268F5B61}">
      <dgm:prSet phldrT="[Text]"/>
      <dgm:spPr/>
      <dgm:t>
        <a:bodyPr/>
        <a:lstStyle/>
        <a:p>
          <a:r>
            <a:rPr lang="en-US" dirty="0"/>
            <a:t>Sales Revenue</a:t>
          </a:r>
        </a:p>
      </dgm:t>
    </dgm:pt>
    <dgm:pt modelId="{3C56CCD1-37BB-4507-8990-B4290B0955CF}" type="parTrans" cxnId="{CCBEF3F2-E08E-45C0-ABD8-1B8CCEFA08BC}">
      <dgm:prSet/>
      <dgm:spPr/>
      <dgm:t>
        <a:bodyPr/>
        <a:lstStyle/>
        <a:p>
          <a:endParaRPr lang="en-US"/>
        </a:p>
      </dgm:t>
    </dgm:pt>
    <dgm:pt modelId="{9CC3B809-8DE4-4FEF-B8F0-9046299CA19B}" type="sibTrans" cxnId="{CCBEF3F2-E08E-45C0-ABD8-1B8CCEFA08BC}">
      <dgm:prSet/>
      <dgm:spPr/>
      <dgm:t>
        <a:bodyPr/>
        <a:lstStyle/>
        <a:p>
          <a:endParaRPr lang="en-US"/>
        </a:p>
      </dgm:t>
    </dgm:pt>
    <dgm:pt modelId="{FDA31FA1-D1E0-4617-B1C1-B6A1B5AE08DE}">
      <dgm:prSet phldrT="[Text]"/>
      <dgm:spPr/>
      <dgm:t>
        <a:bodyPr/>
        <a:lstStyle/>
        <a:p>
          <a:r>
            <a:rPr lang="en-US" dirty="0"/>
            <a:t>Gross Profit Margin</a:t>
          </a:r>
        </a:p>
      </dgm:t>
    </dgm:pt>
    <dgm:pt modelId="{B603519D-5B8E-4D3F-B4BE-A8DA5AA444BF}" type="parTrans" cxnId="{B16398FC-1C86-4FC7-B6C4-BCD3EBAD7197}">
      <dgm:prSet/>
      <dgm:spPr/>
      <dgm:t>
        <a:bodyPr/>
        <a:lstStyle/>
        <a:p>
          <a:endParaRPr lang="en-US"/>
        </a:p>
      </dgm:t>
    </dgm:pt>
    <dgm:pt modelId="{84095588-C8FC-4A05-A859-2E22AA587C69}" type="sibTrans" cxnId="{B16398FC-1C86-4FC7-B6C4-BCD3EBAD7197}">
      <dgm:prSet/>
      <dgm:spPr/>
      <dgm:t>
        <a:bodyPr/>
        <a:lstStyle/>
        <a:p>
          <a:endParaRPr lang="en-US"/>
        </a:p>
      </dgm:t>
    </dgm:pt>
    <dgm:pt modelId="{F1745392-C9E6-49B9-BCE6-68C55CC4F668}">
      <dgm:prSet phldrT="[Text]"/>
      <dgm:spPr/>
      <dgm:t>
        <a:bodyPr/>
        <a:lstStyle/>
        <a:p>
          <a:r>
            <a:rPr lang="en-US" dirty="0"/>
            <a:t>Online Sales Growth</a:t>
          </a:r>
        </a:p>
      </dgm:t>
    </dgm:pt>
    <dgm:pt modelId="{5B4D1DE0-A89C-435A-8B6A-C6C0290C6B34}" type="parTrans" cxnId="{589AA678-F8DA-46B5-9EBA-D05E138C892B}">
      <dgm:prSet/>
      <dgm:spPr/>
      <dgm:t>
        <a:bodyPr/>
        <a:lstStyle/>
        <a:p>
          <a:endParaRPr lang="en-US"/>
        </a:p>
      </dgm:t>
    </dgm:pt>
    <dgm:pt modelId="{7C726F44-3199-4202-8DAD-C6BA4015C514}" type="sibTrans" cxnId="{589AA678-F8DA-46B5-9EBA-D05E138C892B}">
      <dgm:prSet/>
      <dgm:spPr/>
      <dgm:t>
        <a:bodyPr/>
        <a:lstStyle/>
        <a:p>
          <a:endParaRPr lang="en-US"/>
        </a:p>
      </dgm:t>
    </dgm:pt>
    <dgm:pt modelId="{6BF27E0E-F85D-4A17-8283-AF36549FD8D9}">
      <dgm:prSet phldrT="[Text]"/>
      <dgm:spPr/>
      <dgm:t>
        <a:bodyPr/>
        <a:lstStyle/>
        <a:p>
          <a:r>
            <a:rPr lang="en-US" dirty="0"/>
            <a:t>Average CoGS</a:t>
          </a:r>
        </a:p>
      </dgm:t>
    </dgm:pt>
    <dgm:pt modelId="{721897B5-BB28-454C-BF4D-A3411CB456BD}" type="parTrans" cxnId="{4F7487FC-56AC-49F8-8FC7-DDF46A85A778}">
      <dgm:prSet/>
      <dgm:spPr/>
      <dgm:t>
        <a:bodyPr/>
        <a:lstStyle/>
        <a:p>
          <a:endParaRPr lang="en-US"/>
        </a:p>
      </dgm:t>
    </dgm:pt>
    <dgm:pt modelId="{FC4DE926-117D-4784-B9E6-341B8A892CA2}" type="sibTrans" cxnId="{4F7487FC-56AC-49F8-8FC7-DDF46A85A778}">
      <dgm:prSet/>
      <dgm:spPr/>
      <dgm:t>
        <a:bodyPr/>
        <a:lstStyle/>
        <a:p>
          <a:endParaRPr lang="en-US"/>
        </a:p>
      </dgm:t>
    </dgm:pt>
    <dgm:pt modelId="{DCDC95EC-34E6-4705-BE3E-F5F863875803}">
      <dgm:prSet phldrT="[Text]"/>
      <dgm:spPr/>
      <dgm:t>
        <a:bodyPr/>
        <a:lstStyle/>
        <a:p>
          <a:r>
            <a:rPr lang="en-US" dirty="0"/>
            <a:t>Spends across Channels</a:t>
          </a:r>
        </a:p>
      </dgm:t>
    </dgm:pt>
    <dgm:pt modelId="{B2A0EF4E-E6C0-413A-B52C-2C496A673872}" type="parTrans" cxnId="{D9DCD185-CE00-468C-9075-98956E6688ED}">
      <dgm:prSet/>
      <dgm:spPr/>
      <dgm:t>
        <a:bodyPr/>
        <a:lstStyle/>
        <a:p>
          <a:endParaRPr lang="en-US"/>
        </a:p>
      </dgm:t>
    </dgm:pt>
    <dgm:pt modelId="{AF21C9D3-9B5B-4F89-AAF0-182D5D7989F2}" type="sibTrans" cxnId="{D9DCD185-CE00-468C-9075-98956E6688ED}">
      <dgm:prSet/>
      <dgm:spPr/>
      <dgm:t>
        <a:bodyPr/>
        <a:lstStyle/>
        <a:p>
          <a:endParaRPr lang="en-US"/>
        </a:p>
      </dgm:t>
    </dgm:pt>
    <dgm:pt modelId="{D7407E20-44E5-4975-9391-E638F0728D08}">
      <dgm:prSet phldrT="[Text]"/>
      <dgm:spPr/>
      <dgm:t>
        <a:bodyPr/>
        <a:lstStyle/>
        <a:p>
          <a:r>
            <a:rPr lang="en-US" dirty="0"/>
            <a:t>Return on Ad Spend (ROAS)</a:t>
          </a:r>
        </a:p>
      </dgm:t>
    </dgm:pt>
    <dgm:pt modelId="{F2A8C36D-00AB-498C-B737-9472EF7DADAE}" type="parTrans" cxnId="{51907305-F08E-4F9B-8589-F2B7E52F0F60}">
      <dgm:prSet/>
      <dgm:spPr/>
      <dgm:t>
        <a:bodyPr/>
        <a:lstStyle/>
        <a:p>
          <a:endParaRPr lang="en-US"/>
        </a:p>
      </dgm:t>
    </dgm:pt>
    <dgm:pt modelId="{71E196D8-8317-4D78-94BD-BDC5D270857D}" type="sibTrans" cxnId="{51907305-F08E-4F9B-8589-F2B7E52F0F60}">
      <dgm:prSet/>
      <dgm:spPr/>
      <dgm:t>
        <a:bodyPr/>
        <a:lstStyle/>
        <a:p>
          <a:endParaRPr lang="en-US"/>
        </a:p>
      </dgm:t>
    </dgm:pt>
    <dgm:pt modelId="{BC4492C3-ACD3-41D2-AF8C-2BCB63B5134F}">
      <dgm:prSet phldrT="[Text]"/>
      <dgm:spPr/>
      <dgm:t>
        <a:bodyPr/>
        <a:lstStyle/>
        <a:p>
          <a:r>
            <a:rPr lang="en-US" dirty="0"/>
            <a:t>Inventory Turnover Ratio</a:t>
          </a:r>
        </a:p>
      </dgm:t>
    </dgm:pt>
    <dgm:pt modelId="{4A385C85-92B0-47E7-9CC9-64288DE9D504}" type="parTrans" cxnId="{3F6A5910-9F45-4F84-B699-CA0A3F4700CE}">
      <dgm:prSet/>
      <dgm:spPr/>
      <dgm:t>
        <a:bodyPr/>
        <a:lstStyle/>
        <a:p>
          <a:endParaRPr lang="en-US"/>
        </a:p>
      </dgm:t>
    </dgm:pt>
    <dgm:pt modelId="{03EADBA3-4DF0-443A-9898-A3AA6623AD07}" type="sibTrans" cxnId="{3F6A5910-9F45-4F84-B699-CA0A3F4700CE}">
      <dgm:prSet/>
      <dgm:spPr/>
      <dgm:t>
        <a:bodyPr/>
        <a:lstStyle/>
        <a:p>
          <a:endParaRPr lang="en-US"/>
        </a:p>
      </dgm:t>
    </dgm:pt>
    <dgm:pt modelId="{146B810F-43DB-4F14-8045-A4E1C9A26CA0}">
      <dgm:prSet phldrT="[Text]"/>
      <dgm:spPr/>
      <dgm:t>
        <a:bodyPr/>
        <a:lstStyle/>
        <a:p>
          <a:r>
            <a:rPr lang="en-US" dirty="0"/>
            <a:t>Sustainability Measures</a:t>
          </a:r>
        </a:p>
      </dgm:t>
    </dgm:pt>
    <dgm:pt modelId="{5C37DE0C-1ECE-470F-B9B3-0DBE1645C076}" type="parTrans" cxnId="{118A9260-E5E8-420D-9273-C7D27A502A05}">
      <dgm:prSet/>
      <dgm:spPr/>
      <dgm:t>
        <a:bodyPr/>
        <a:lstStyle/>
        <a:p>
          <a:endParaRPr lang="en-US"/>
        </a:p>
      </dgm:t>
    </dgm:pt>
    <dgm:pt modelId="{03E9E71E-C270-4992-8C5F-E263E627F40F}" type="sibTrans" cxnId="{118A9260-E5E8-420D-9273-C7D27A502A05}">
      <dgm:prSet/>
      <dgm:spPr/>
      <dgm:t>
        <a:bodyPr/>
        <a:lstStyle/>
        <a:p>
          <a:endParaRPr lang="en-US"/>
        </a:p>
      </dgm:t>
    </dgm:pt>
    <dgm:pt modelId="{E842A32C-DC51-4CA3-B27E-70FB687FACEA}">
      <dgm:prSet phldrT="[Text]"/>
      <dgm:spPr/>
      <dgm:t>
        <a:bodyPr/>
        <a:lstStyle/>
        <a:p>
          <a:r>
            <a:rPr lang="en-US" dirty="0"/>
            <a:t>Customer Lifetime Value (CLV)</a:t>
          </a:r>
        </a:p>
      </dgm:t>
    </dgm:pt>
    <dgm:pt modelId="{3DE3312B-CAF2-4D11-95BE-8CA5B7A2C2A9}" type="parTrans" cxnId="{20E4FBE1-5722-41DE-BED1-7FB7A41CD87C}">
      <dgm:prSet/>
      <dgm:spPr/>
      <dgm:t>
        <a:bodyPr/>
        <a:lstStyle/>
        <a:p>
          <a:endParaRPr lang="en-US"/>
        </a:p>
      </dgm:t>
    </dgm:pt>
    <dgm:pt modelId="{6B90D248-29B4-40A3-B04C-D3AF50256573}" type="sibTrans" cxnId="{20E4FBE1-5722-41DE-BED1-7FB7A41CD87C}">
      <dgm:prSet/>
      <dgm:spPr/>
      <dgm:t>
        <a:bodyPr/>
        <a:lstStyle/>
        <a:p>
          <a:endParaRPr lang="en-US"/>
        </a:p>
      </dgm:t>
    </dgm:pt>
    <dgm:pt modelId="{A964A108-C20B-4971-9841-023E8774F548}" type="pres">
      <dgm:prSet presAssocID="{F82E2749-5C00-4F49-97AD-B9E5EC3C1F5F}" presName="compositeShape" presStyleCnt="0">
        <dgm:presLayoutVars>
          <dgm:dir/>
          <dgm:resizeHandles/>
        </dgm:presLayoutVars>
      </dgm:prSet>
      <dgm:spPr/>
    </dgm:pt>
    <dgm:pt modelId="{84399331-5825-43B8-B48C-BCDCB2FEC607}" type="pres">
      <dgm:prSet presAssocID="{F82E2749-5C00-4F49-97AD-B9E5EC3C1F5F}" presName="pyramid" presStyleLbl="node1" presStyleIdx="0" presStyleCnt="1"/>
      <dgm:spPr/>
    </dgm:pt>
    <dgm:pt modelId="{61EAD66E-798B-4A5E-8E6E-3E6F3E479637}" type="pres">
      <dgm:prSet presAssocID="{F82E2749-5C00-4F49-97AD-B9E5EC3C1F5F}" presName="theList" presStyleCnt="0"/>
      <dgm:spPr/>
    </dgm:pt>
    <dgm:pt modelId="{A0489E30-280E-4DE4-9094-65DACA74FA3E}" type="pres">
      <dgm:prSet presAssocID="{12760441-EBD8-49FE-B2C7-6AD2268F5B61}" presName="aNode" presStyleLbl="fgAcc1" presStyleIdx="0" presStyleCnt="9">
        <dgm:presLayoutVars>
          <dgm:bulletEnabled val="1"/>
        </dgm:presLayoutVars>
      </dgm:prSet>
      <dgm:spPr/>
    </dgm:pt>
    <dgm:pt modelId="{915F69A2-3F11-4C54-A5F6-B0CE2815B6C4}" type="pres">
      <dgm:prSet presAssocID="{12760441-EBD8-49FE-B2C7-6AD2268F5B61}" presName="aSpace" presStyleCnt="0"/>
      <dgm:spPr/>
    </dgm:pt>
    <dgm:pt modelId="{4B39FC1E-ECB7-466D-8DA8-CD7A99C7B835}" type="pres">
      <dgm:prSet presAssocID="{FDA31FA1-D1E0-4617-B1C1-B6A1B5AE08DE}" presName="aNode" presStyleLbl="fgAcc1" presStyleIdx="1" presStyleCnt="9">
        <dgm:presLayoutVars>
          <dgm:bulletEnabled val="1"/>
        </dgm:presLayoutVars>
      </dgm:prSet>
      <dgm:spPr/>
    </dgm:pt>
    <dgm:pt modelId="{64F0C8C9-4B76-4E7E-A18F-29E6392095C5}" type="pres">
      <dgm:prSet presAssocID="{FDA31FA1-D1E0-4617-B1C1-B6A1B5AE08DE}" presName="aSpace" presStyleCnt="0"/>
      <dgm:spPr/>
    </dgm:pt>
    <dgm:pt modelId="{C2190B14-C81B-4DDC-AB84-0876B94C4F54}" type="pres">
      <dgm:prSet presAssocID="{F1745392-C9E6-49B9-BCE6-68C55CC4F668}" presName="aNode" presStyleLbl="fgAcc1" presStyleIdx="2" presStyleCnt="9">
        <dgm:presLayoutVars>
          <dgm:bulletEnabled val="1"/>
        </dgm:presLayoutVars>
      </dgm:prSet>
      <dgm:spPr/>
    </dgm:pt>
    <dgm:pt modelId="{6DBAB7F2-5912-4B68-B367-28A336EF78F0}" type="pres">
      <dgm:prSet presAssocID="{F1745392-C9E6-49B9-BCE6-68C55CC4F668}" presName="aSpace" presStyleCnt="0"/>
      <dgm:spPr/>
    </dgm:pt>
    <dgm:pt modelId="{42C9B74C-59D1-445D-8B68-EE9C48D518B5}" type="pres">
      <dgm:prSet presAssocID="{E842A32C-DC51-4CA3-B27E-70FB687FACEA}" presName="aNode" presStyleLbl="fgAcc1" presStyleIdx="3" presStyleCnt="9">
        <dgm:presLayoutVars>
          <dgm:bulletEnabled val="1"/>
        </dgm:presLayoutVars>
      </dgm:prSet>
      <dgm:spPr/>
    </dgm:pt>
    <dgm:pt modelId="{B8E9F7A0-0475-4693-9836-922E1319DAC2}" type="pres">
      <dgm:prSet presAssocID="{E842A32C-DC51-4CA3-B27E-70FB687FACEA}" presName="aSpace" presStyleCnt="0"/>
      <dgm:spPr/>
    </dgm:pt>
    <dgm:pt modelId="{CA6D5436-8446-46F3-A15E-7225B6BAF182}" type="pres">
      <dgm:prSet presAssocID="{6BF27E0E-F85D-4A17-8283-AF36549FD8D9}" presName="aNode" presStyleLbl="fgAcc1" presStyleIdx="4" presStyleCnt="9">
        <dgm:presLayoutVars>
          <dgm:bulletEnabled val="1"/>
        </dgm:presLayoutVars>
      </dgm:prSet>
      <dgm:spPr/>
    </dgm:pt>
    <dgm:pt modelId="{6AE47A45-C740-4310-A065-E67CEB33A5B4}" type="pres">
      <dgm:prSet presAssocID="{6BF27E0E-F85D-4A17-8283-AF36549FD8D9}" presName="aSpace" presStyleCnt="0"/>
      <dgm:spPr/>
    </dgm:pt>
    <dgm:pt modelId="{A01A1BC5-9BA0-4C4B-BA1D-888CA258B6E3}" type="pres">
      <dgm:prSet presAssocID="{DCDC95EC-34E6-4705-BE3E-F5F863875803}" presName="aNode" presStyleLbl="fgAcc1" presStyleIdx="5" presStyleCnt="9">
        <dgm:presLayoutVars>
          <dgm:bulletEnabled val="1"/>
        </dgm:presLayoutVars>
      </dgm:prSet>
      <dgm:spPr/>
    </dgm:pt>
    <dgm:pt modelId="{69133C18-3E58-45EE-B46D-04BDB656AF5B}" type="pres">
      <dgm:prSet presAssocID="{DCDC95EC-34E6-4705-BE3E-F5F863875803}" presName="aSpace" presStyleCnt="0"/>
      <dgm:spPr/>
    </dgm:pt>
    <dgm:pt modelId="{04EFACA3-94F3-47A9-A007-D768C029493F}" type="pres">
      <dgm:prSet presAssocID="{D7407E20-44E5-4975-9391-E638F0728D08}" presName="aNode" presStyleLbl="fgAcc1" presStyleIdx="6" presStyleCnt="9">
        <dgm:presLayoutVars>
          <dgm:bulletEnabled val="1"/>
        </dgm:presLayoutVars>
      </dgm:prSet>
      <dgm:spPr/>
    </dgm:pt>
    <dgm:pt modelId="{02E068C5-59EF-4D1C-962F-ED740B45CF36}" type="pres">
      <dgm:prSet presAssocID="{D7407E20-44E5-4975-9391-E638F0728D08}" presName="aSpace" presStyleCnt="0"/>
      <dgm:spPr/>
    </dgm:pt>
    <dgm:pt modelId="{AB2E3717-25A4-4D0B-BE29-CE153E432235}" type="pres">
      <dgm:prSet presAssocID="{146B810F-43DB-4F14-8045-A4E1C9A26CA0}" presName="aNode" presStyleLbl="fgAcc1" presStyleIdx="7" presStyleCnt="9">
        <dgm:presLayoutVars>
          <dgm:bulletEnabled val="1"/>
        </dgm:presLayoutVars>
      </dgm:prSet>
      <dgm:spPr/>
    </dgm:pt>
    <dgm:pt modelId="{B070FC2C-ABC7-476B-975A-71A6B2D761D2}" type="pres">
      <dgm:prSet presAssocID="{146B810F-43DB-4F14-8045-A4E1C9A26CA0}" presName="aSpace" presStyleCnt="0"/>
      <dgm:spPr/>
    </dgm:pt>
    <dgm:pt modelId="{856AC020-736C-458F-8176-E2B519D857C6}" type="pres">
      <dgm:prSet presAssocID="{BC4492C3-ACD3-41D2-AF8C-2BCB63B5134F}" presName="aNode" presStyleLbl="fgAcc1" presStyleIdx="8" presStyleCnt="9">
        <dgm:presLayoutVars>
          <dgm:bulletEnabled val="1"/>
        </dgm:presLayoutVars>
      </dgm:prSet>
      <dgm:spPr/>
    </dgm:pt>
    <dgm:pt modelId="{1084DE63-3C8B-4B44-93CA-352EC4817A2B}" type="pres">
      <dgm:prSet presAssocID="{BC4492C3-ACD3-41D2-AF8C-2BCB63B5134F}" presName="aSpace" presStyleCnt="0"/>
      <dgm:spPr/>
    </dgm:pt>
  </dgm:ptLst>
  <dgm:cxnLst>
    <dgm:cxn modelId="{52B46A01-1777-4C6B-B2C1-1BF84C63090C}" type="presOf" srcId="{E842A32C-DC51-4CA3-B27E-70FB687FACEA}" destId="{42C9B74C-59D1-445D-8B68-EE9C48D518B5}" srcOrd="0" destOrd="0" presId="urn:microsoft.com/office/officeart/2005/8/layout/pyramid2"/>
    <dgm:cxn modelId="{3BCC1D05-89B1-47B9-B0FB-164D6B0D8A29}" type="presOf" srcId="{F1745392-C9E6-49B9-BCE6-68C55CC4F668}" destId="{C2190B14-C81B-4DDC-AB84-0876B94C4F54}" srcOrd="0" destOrd="0" presId="urn:microsoft.com/office/officeart/2005/8/layout/pyramid2"/>
    <dgm:cxn modelId="{51907305-F08E-4F9B-8589-F2B7E52F0F60}" srcId="{F82E2749-5C00-4F49-97AD-B9E5EC3C1F5F}" destId="{D7407E20-44E5-4975-9391-E638F0728D08}" srcOrd="6" destOrd="0" parTransId="{F2A8C36D-00AB-498C-B737-9472EF7DADAE}" sibTransId="{71E196D8-8317-4D78-94BD-BDC5D270857D}"/>
    <dgm:cxn modelId="{3F6A5910-9F45-4F84-B699-CA0A3F4700CE}" srcId="{F82E2749-5C00-4F49-97AD-B9E5EC3C1F5F}" destId="{BC4492C3-ACD3-41D2-AF8C-2BCB63B5134F}" srcOrd="8" destOrd="0" parTransId="{4A385C85-92B0-47E7-9CC9-64288DE9D504}" sibTransId="{03EADBA3-4DF0-443A-9898-A3AA6623AD07}"/>
    <dgm:cxn modelId="{66AE5424-0960-44C6-877A-43D6F0F19774}" type="presOf" srcId="{FDA31FA1-D1E0-4617-B1C1-B6A1B5AE08DE}" destId="{4B39FC1E-ECB7-466D-8DA8-CD7A99C7B835}" srcOrd="0" destOrd="0" presId="urn:microsoft.com/office/officeart/2005/8/layout/pyramid2"/>
    <dgm:cxn modelId="{FB271529-6F49-41B8-936C-0C9CEE540F1E}" type="presOf" srcId="{146B810F-43DB-4F14-8045-A4E1C9A26CA0}" destId="{AB2E3717-25A4-4D0B-BE29-CE153E432235}" srcOrd="0" destOrd="0" presId="urn:microsoft.com/office/officeart/2005/8/layout/pyramid2"/>
    <dgm:cxn modelId="{118A9260-E5E8-420D-9273-C7D27A502A05}" srcId="{F82E2749-5C00-4F49-97AD-B9E5EC3C1F5F}" destId="{146B810F-43DB-4F14-8045-A4E1C9A26CA0}" srcOrd="7" destOrd="0" parTransId="{5C37DE0C-1ECE-470F-B9B3-0DBE1645C076}" sibTransId="{03E9E71E-C270-4992-8C5F-E263E627F40F}"/>
    <dgm:cxn modelId="{9E6E964C-7747-4347-8E90-D454B4E38366}" type="presOf" srcId="{D7407E20-44E5-4975-9391-E638F0728D08}" destId="{04EFACA3-94F3-47A9-A007-D768C029493F}" srcOrd="0" destOrd="0" presId="urn:microsoft.com/office/officeart/2005/8/layout/pyramid2"/>
    <dgm:cxn modelId="{7805DD4F-8EF2-4C41-A7C5-F5418841E89B}" type="presOf" srcId="{F82E2749-5C00-4F49-97AD-B9E5EC3C1F5F}" destId="{A964A108-C20B-4971-9841-023E8774F548}" srcOrd="0" destOrd="0" presId="urn:microsoft.com/office/officeart/2005/8/layout/pyramid2"/>
    <dgm:cxn modelId="{589AA678-F8DA-46B5-9EBA-D05E138C892B}" srcId="{F82E2749-5C00-4F49-97AD-B9E5EC3C1F5F}" destId="{F1745392-C9E6-49B9-BCE6-68C55CC4F668}" srcOrd="2" destOrd="0" parTransId="{5B4D1DE0-A89C-435A-8B6A-C6C0290C6B34}" sibTransId="{7C726F44-3199-4202-8DAD-C6BA4015C514}"/>
    <dgm:cxn modelId="{D9DCD185-CE00-468C-9075-98956E6688ED}" srcId="{F82E2749-5C00-4F49-97AD-B9E5EC3C1F5F}" destId="{DCDC95EC-34E6-4705-BE3E-F5F863875803}" srcOrd="5" destOrd="0" parTransId="{B2A0EF4E-E6C0-413A-B52C-2C496A673872}" sibTransId="{AF21C9D3-9B5B-4F89-AAF0-182D5D7989F2}"/>
    <dgm:cxn modelId="{6660918C-E39A-4A4A-9C19-B84262636BB2}" type="presOf" srcId="{6BF27E0E-F85D-4A17-8283-AF36549FD8D9}" destId="{CA6D5436-8446-46F3-A15E-7225B6BAF182}" srcOrd="0" destOrd="0" presId="urn:microsoft.com/office/officeart/2005/8/layout/pyramid2"/>
    <dgm:cxn modelId="{BDB1079A-8CEE-4AFE-9BEA-28966849A3A4}" type="presOf" srcId="{BC4492C3-ACD3-41D2-AF8C-2BCB63B5134F}" destId="{856AC020-736C-458F-8176-E2B519D857C6}" srcOrd="0" destOrd="0" presId="urn:microsoft.com/office/officeart/2005/8/layout/pyramid2"/>
    <dgm:cxn modelId="{20E4FBE1-5722-41DE-BED1-7FB7A41CD87C}" srcId="{F82E2749-5C00-4F49-97AD-B9E5EC3C1F5F}" destId="{E842A32C-DC51-4CA3-B27E-70FB687FACEA}" srcOrd="3" destOrd="0" parTransId="{3DE3312B-CAF2-4D11-95BE-8CA5B7A2C2A9}" sibTransId="{6B90D248-29B4-40A3-B04C-D3AF50256573}"/>
    <dgm:cxn modelId="{4D6109E6-E387-442B-BD59-5E88248DD417}" type="presOf" srcId="{12760441-EBD8-49FE-B2C7-6AD2268F5B61}" destId="{A0489E30-280E-4DE4-9094-65DACA74FA3E}" srcOrd="0" destOrd="0" presId="urn:microsoft.com/office/officeart/2005/8/layout/pyramid2"/>
    <dgm:cxn modelId="{CCBEF3F2-E08E-45C0-ABD8-1B8CCEFA08BC}" srcId="{F82E2749-5C00-4F49-97AD-B9E5EC3C1F5F}" destId="{12760441-EBD8-49FE-B2C7-6AD2268F5B61}" srcOrd="0" destOrd="0" parTransId="{3C56CCD1-37BB-4507-8990-B4290B0955CF}" sibTransId="{9CC3B809-8DE4-4FEF-B8F0-9046299CA19B}"/>
    <dgm:cxn modelId="{09EB21F3-DB35-40E1-AB76-D9AC8C43FCA9}" type="presOf" srcId="{DCDC95EC-34E6-4705-BE3E-F5F863875803}" destId="{A01A1BC5-9BA0-4C4B-BA1D-888CA258B6E3}" srcOrd="0" destOrd="0" presId="urn:microsoft.com/office/officeart/2005/8/layout/pyramid2"/>
    <dgm:cxn modelId="{4F7487FC-56AC-49F8-8FC7-DDF46A85A778}" srcId="{F82E2749-5C00-4F49-97AD-B9E5EC3C1F5F}" destId="{6BF27E0E-F85D-4A17-8283-AF36549FD8D9}" srcOrd="4" destOrd="0" parTransId="{721897B5-BB28-454C-BF4D-A3411CB456BD}" sibTransId="{FC4DE926-117D-4784-B9E6-341B8A892CA2}"/>
    <dgm:cxn modelId="{B16398FC-1C86-4FC7-B6C4-BCD3EBAD7197}" srcId="{F82E2749-5C00-4F49-97AD-B9E5EC3C1F5F}" destId="{FDA31FA1-D1E0-4617-B1C1-B6A1B5AE08DE}" srcOrd="1" destOrd="0" parTransId="{B603519D-5B8E-4D3F-B4BE-A8DA5AA444BF}" sibTransId="{84095588-C8FC-4A05-A859-2E22AA587C69}"/>
    <dgm:cxn modelId="{67A12A8F-ED60-4F05-9B86-47A6292E7C5E}" type="presParOf" srcId="{A964A108-C20B-4971-9841-023E8774F548}" destId="{84399331-5825-43B8-B48C-BCDCB2FEC607}" srcOrd="0" destOrd="0" presId="urn:microsoft.com/office/officeart/2005/8/layout/pyramid2"/>
    <dgm:cxn modelId="{2ACD5118-BB86-4FB7-8B77-A29ABA60A62C}" type="presParOf" srcId="{A964A108-C20B-4971-9841-023E8774F548}" destId="{61EAD66E-798B-4A5E-8E6E-3E6F3E479637}" srcOrd="1" destOrd="0" presId="urn:microsoft.com/office/officeart/2005/8/layout/pyramid2"/>
    <dgm:cxn modelId="{ED8A2726-199F-46F0-8986-3293C196751F}" type="presParOf" srcId="{61EAD66E-798B-4A5E-8E6E-3E6F3E479637}" destId="{A0489E30-280E-4DE4-9094-65DACA74FA3E}" srcOrd="0" destOrd="0" presId="urn:microsoft.com/office/officeart/2005/8/layout/pyramid2"/>
    <dgm:cxn modelId="{AB9A0E5B-238E-4B65-A144-DB0F59BE0467}" type="presParOf" srcId="{61EAD66E-798B-4A5E-8E6E-3E6F3E479637}" destId="{915F69A2-3F11-4C54-A5F6-B0CE2815B6C4}" srcOrd="1" destOrd="0" presId="urn:microsoft.com/office/officeart/2005/8/layout/pyramid2"/>
    <dgm:cxn modelId="{095FB5CA-D5CD-4A79-9A23-2D3817574877}" type="presParOf" srcId="{61EAD66E-798B-4A5E-8E6E-3E6F3E479637}" destId="{4B39FC1E-ECB7-466D-8DA8-CD7A99C7B835}" srcOrd="2" destOrd="0" presId="urn:microsoft.com/office/officeart/2005/8/layout/pyramid2"/>
    <dgm:cxn modelId="{6B149E92-8452-4B55-88E8-BF3737853006}" type="presParOf" srcId="{61EAD66E-798B-4A5E-8E6E-3E6F3E479637}" destId="{64F0C8C9-4B76-4E7E-A18F-29E6392095C5}" srcOrd="3" destOrd="0" presId="urn:microsoft.com/office/officeart/2005/8/layout/pyramid2"/>
    <dgm:cxn modelId="{8D43869D-ACFF-4102-B9C2-9A31A03CA21C}" type="presParOf" srcId="{61EAD66E-798B-4A5E-8E6E-3E6F3E479637}" destId="{C2190B14-C81B-4DDC-AB84-0876B94C4F54}" srcOrd="4" destOrd="0" presId="urn:microsoft.com/office/officeart/2005/8/layout/pyramid2"/>
    <dgm:cxn modelId="{ABC16D39-8483-4690-BB1F-369C851F0C4B}" type="presParOf" srcId="{61EAD66E-798B-4A5E-8E6E-3E6F3E479637}" destId="{6DBAB7F2-5912-4B68-B367-28A336EF78F0}" srcOrd="5" destOrd="0" presId="urn:microsoft.com/office/officeart/2005/8/layout/pyramid2"/>
    <dgm:cxn modelId="{1AB5BCE6-26BC-4C00-A94B-E11A13A438B6}" type="presParOf" srcId="{61EAD66E-798B-4A5E-8E6E-3E6F3E479637}" destId="{42C9B74C-59D1-445D-8B68-EE9C48D518B5}" srcOrd="6" destOrd="0" presId="urn:microsoft.com/office/officeart/2005/8/layout/pyramid2"/>
    <dgm:cxn modelId="{5C481B55-5C01-4C6E-90F9-7C5ED34206D2}" type="presParOf" srcId="{61EAD66E-798B-4A5E-8E6E-3E6F3E479637}" destId="{B8E9F7A0-0475-4693-9836-922E1319DAC2}" srcOrd="7" destOrd="0" presId="urn:microsoft.com/office/officeart/2005/8/layout/pyramid2"/>
    <dgm:cxn modelId="{33FF35A0-D821-425C-B871-B4D794656B71}" type="presParOf" srcId="{61EAD66E-798B-4A5E-8E6E-3E6F3E479637}" destId="{CA6D5436-8446-46F3-A15E-7225B6BAF182}" srcOrd="8" destOrd="0" presId="urn:microsoft.com/office/officeart/2005/8/layout/pyramid2"/>
    <dgm:cxn modelId="{5D8BA147-27C0-4594-8C24-52B2AF9E78BD}" type="presParOf" srcId="{61EAD66E-798B-4A5E-8E6E-3E6F3E479637}" destId="{6AE47A45-C740-4310-A065-E67CEB33A5B4}" srcOrd="9" destOrd="0" presId="urn:microsoft.com/office/officeart/2005/8/layout/pyramid2"/>
    <dgm:cxn modelId="{72A578BC-89FD-4C5F-8687-72991ABC0949}" type="presParOf" srcId="{61EAD66E-798B-4A5E-8E6E-3E6F3E479637}" destId="{A01A1BC5-9BA0-4C4B-BA1D-888CA258B6E3}" srcOrd="10" destOrd="0" presId="urn:microsoft.com/office/officeart/2005/8/layout/pyramid2"/>
    <dgm:cxn modelId="{938F5464-088C-4A18-9930-6E882EBBC187}" type="presParOf" srcId="{61EAD66E-798B-4A5E-8E6E-3E6F3E479637}" destId="{69133C18-3E58-45EE-B46D-04BDB656AF5B}" srcOrd="11" destOrd="0" presId="urn:microsoft.com/office/officeart/2005/8/layout/pyramid2"/>
    <dgm:cxn modelId="{AB1FE5A1-A441-457F-A681-1EBD6929F6DC}" type="presParOf" srcId="{61EAD66E-798B-4A5E-8E6E-3E6F3E479637}" destId="{04EFACA3-94F3-47A9-A007-D768C029493F}" srcOrd="12" destOrd="0" presId="urn:microsoft.com/office/officeart/2005/8/layout/pyramid2"/>
    <dgm:cxn modelId="{0E225F38-2E8E-4283-A906-432815470440}" type="presParOf" srcId="{61EAD66E-798B-4A5E-8E6E-3E6F3E479637}" destId="{02E068C5-59EF-4D1C-962F-ED740B45CF36}" srcOrd="13" destOrd="0" presId="urn:microsoft.com/office/officeart/2005/8/layout/pyramid2"/>
    <dgm:cxn modelId="{99357B2E-F7B9-4A88-BCDF-E133502A4DD6}" type="presParOf" srcId="{61EAD66E-798B-4A5E-8E6E-3E6F3E479637}" destId="{AB2E3717-25A4-4D0B-BE29-CE153E432235}" srcOrd="14" destOrd="0" presId="urn:microsoft.com/office/officeart/2005/8/layout/pyramid2"/>
    <dgm:cxn modelId="{D5BDC82D-6485-43A9-A5C8-8C432DE6B0AF}" type="presParOf" srcId="{61EAD66E-798B-4A5E-8E6E-3E6F3E479637}" destId="{B070FC2C-ABC7-476B-975A-71A6B2D761D2}" srcOrd="15" destOrd="0" presId="urn:microsoft.com/office/officeart/2005/8/layout/pyramid2"/>
    <dgm:cxn modelId="{4ED177A1-45E5-4D1A-B0A9-EA953DD9638D}" type="presParOf" srcId="{61EAD66E-798B-4A5E-8E6E-3E6F3E479637}" destId="{856AC020-736C-458F-8176-E2B519D857C6}" srcOrd="16" destOrd="0" presId="urn:microsoft.com/office/officeart/2005/8/layout/pyramid2"/>
    <dgm:cxn modelId="{49DC39FF-93FC-491F-B592-1E39CBBA9970}" type="presParOf" srcId="{61EAD66E-798B-4A5E-8E6E-3E6F3E479637}" destId="{1084DE63-3C8B-4B44-93CA-352EC4817A2B}" srcOrd="17"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833AD-0AA5-41FA-AF28-AE9F3F95C9A6}">
      <dsp:nvSpPr>
        <dsp:cNvPr id="0" name=""/>
        <dsp:cNvSpPr/>
      </dsp:nvSpPr>
      <dsp:spPr>
        <a:xfrm>
          <a:off x="0" y="3488"/>
          <a:ext cx="10515600" cy="11494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D47A7-7E05-4DFE-9723-2DA0B7D99FCD}">
      <dsp:nvSpPr>
        <dsp:cNvPr id="0" name=""/>
        <dsp:cNvSpPr/>
      </dsp:nvSpPr>
      <dsp:spPr>
        <a:xfrm>
          <a:off x="347704" y="262111"/>
          <a:ext cx="632807" cy="632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830A4C-6A99-4BA3-B79E-3E7C287EFFB9}">
      <dsp:nvSpPr>
        <dsp:cNvPr id="0" name=""/>
        <dsp:cNvSpPr/>
      </dsp:nvSpPr>
      <dsp:spPr>
        <a:xfrm>
          <a:off x="1328216" y="3488"/>
          <a:ext cx="9099730" cy="1150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768" tIns="121768" rIns="121768" bIns="121768" numCol="1" spcCol="1270" anchor="ctr" anchorCtr="0">
          <a:noAutofit/>
        </a:bodyPr>
        <a:lstStyle/>
        <a:p>
          <a:pPr marL="0" lvl="0" indent="0" algn="just" defTabSz="622300">
            <a:lnSpc>
              <a:spcPct val="90000"/>
            </a:lnSpc>
            <a:spcBef>
              <a:spcPct val="0"/>
            </a:spcBef>
            <a:spcAft>
              <a:spcPct val="35000"/>
            </a:spcAft>
            <a:buNone/>
          </a:pPr>
          <a:r>
            <a:rPr lang="en-US" sz="1400" kern="1200" dirty="0"/>
            <a:t>The company's operating model emphasizes on providing affordable yet fashionable apparel and accessories to an extensive range of consumers globally through a mix of online and offline channels. The company has short production cycles and high inventory turnover, which allows them to adapt quickly to the trends in the market. H&amp;M leverages social media marketing through paid and organic traffic to showcase the latest trends and collections through influencer collaborations or user-generated content campaigns. </a:t>
          </a:r>
        </a:p>
      </dsp:txBody>
      <dsp:txXfrm>
        <a:off x="1328216" y="3488"/>
        <a:ext cx="9099730" cy="1150559"/>
      </dsp:txXfrm>
    </dsp:sp>
    <dsp:sp modelId="{4238B326-C6B4-4043-A35A-F1F35504AFBF}">
      <dsp:nvSpPr>
        <dsp:cNvPr id="0" name=""/>
        <dsp:cNvSpPr/>
      </dsp:nvSpPr>
      <dsp:spPr>
        <a:xfrm>
          <a:off x="0" y="1417032"/>
          <a:ext cx="10515600" cy="11494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96175A-B78E-49FE-84B7-7C6D37A593B4}">
      <dsp:nvSpPr>
        <dsp:cNvPr id="0" name=""/>
        <dsp:cNvSpPr/>
      </dsp:nvSpPr>
      <dsp:spPr>
        <a:xfrm>
          <a:off x="347704" y="1675655"/>
          <a:ext cx="632807" cy="632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B5ED23-0756-4672-9B55-59ED508DCAF0}">
      <dsp:nvSpPr>
        <dsp:cNvPr id="0" name=""/>
        <dsp:cNvSpPr/>
      </dsp:nvSpPr>
      <dsp:spPr>
        <a:xfrm>
          <a:off x="1328216" y="1417032"/>
          <a:ext cx="9099730" cy="1150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768" tIns="121768" rIns="121768" bIns="121768" numCol="1" spcCol="1270" anchor="ctr" anchorCtr="0">
          <a:noAutofit/>
        </a:bodyPr>
        <a:lstStyle/>
        <a:p>
          <a:pPr marL="0" lvl="0" indent="0" algn="just" defTabSz="622300">
            <a:lnSpc>
              <a:spcPct val="90000"/>
            </a:lnSpc>
            <a:spcBef>
              <a:spcPct val="0"/>
            </a:spcBef>
            <a:spcAft>
              <a:spcPct val="35000"/>
            </a:spcAft>
            <a:buNone/>
          </a:pPr>
          <a:r>
            <a:rPr lang="en-US" sz="1400" b="1" kern="1200" dirty="0"/>
            <a:t>Organic Traffic</a:t>
          </a:r>
          <a:r>
            <a:rPr lang="en-US" sz="1400" kern="1200" dirty="0"/>
            <a:t> is targeted and cost-effective, whereas paid advertising offers faster results and allows for precise targeting. H&amp;M uses organic traffic by optimizing its online presence for search engines, generating content about fashion and sustainability, and engaging with its audience on social media channels. Furthermore, H&amp;M employs SEO tactics to ensure that its products and efforts are easily discovered by prospective buyers searching for fashion-related topics online. This helps to boost brand visibility, and consumer engagement. </a:t>
          </a:r>
        </a:p>
      </dsp:txBody>
      <dsp:txXfrm>
        <a:off x="1328216" y="1417032"/>
        <a:ext cx="9099730" cy="1150559"/>
      </dsp:txXfrm>
    </dsp:sp>
    <dsp:sp modelId="{BC3122E9-C57C-4607-8BC8-E893C2CDA1CC}">
      <dsp:nvSpPr>
        <dsp:cNvPr id="0" name=""/>
        <dsp:cNvSpPr/>
      </dsp:nvSpPr>
      <dsp:spPr>
        <a:xfrm>
          <a:off x="0" y="2830577"/>
          <a:ext cx="10515600" cy="11494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AE502-79FB-48BC-B0F1-C89183F2BF09}">
      <dsp:nvSpPr>
        <dsp:cNvPr id="0" name=""/>
        <dsp:cNvSpPr/>
      </dsp:nvSpPr>
      <dsp:spPr>
        <a:xfrm>
          <a:off x="347704" y="3089200"/>
          <a:ext cx="632807" cy="632189"/>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78FE89-9C13-45F7-B15C-C11BCB1A0F89}">
      <dsp:nvSpPr>
        <dsp:cNvPr id="0" name=""/>
        <dsp:cNvSpPr/>
      </dsp:nvSpPr>
      <dsp:spPr>
        <a:xfrm>
          <a:off x="1328216" y="2830577"/>
          <a:ext cx="9099730" cy="1150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768" tIns="121768" rIns="121768" bIns="121768" numCol="1" spcCol="1270" anchor="ctr" anchorCtr="0">
          <a:noAutofit/>
        </a:bodyPr>
        <a:lstStyle/>
        <a:p>
          <a:pPr marL="0" lvl="0" indent="0" algn="just" defTabSz="622300">
            <a:lnSpc>
              <a:spcPct val="90000"/>
            </a:lnSpc>
            <a:spcBef>
              <a:spcPct val="0"/>
            </a:spcBef>
            <a:spcAft>
              <a:spcPct val="35000"/>
            </a:spcAft>
            <a:buNone/>
          </a:pPr>
          <a:r>
            <a:rPr lang="en-US" sz="1400" b="1" kern="1200" dirty="0"/>
            <a:t>Paid traffic</a:t>
          </a:r>
          <a:r>
            <a:rPr lang="en-US" sz="1400" kern="1200" dirty="0"/>
            <a:t> plays a crucial role in promoting specific products, or limited-time deals to a targeted audience, driving immediate sales and conversions. Each traffic source plays a role in the customer journey, and understanding particular business objectives can help in finding the most effective combination. Measurability is crucial for any traffic source. This traffic can be effectively measured to track conversions, user behavior, and campaign performance.</a:t>
          </a:r>
        </a:p>
      </dsp:txBody>
      <dsp:txXfrm>
        <a:off x="1328216" y="2830577"/>
        <a:ext cx="9099730" cy="1150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A8468-EB82-426D-802C-2BED72BC39C6}">
      <dsp:nvSpPr>
        <dsp:cNvPr id="0" name=""/>
        <dsp:cNvSpPr/>
      </dsp:nvSpPr>
      <dsp:spPr>
        <a:xfrm>
          <a:off x="755463" y="198385"/>
          <a:ext cx="4391906" cy="137247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96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Sustainability Measures</a:t>
          </a:r>
        </a:p>
        <a:p>
          <a:pPr marL="57150" lvl="1" indent="-57150" algn="l" defTabSz="400050">
            <a:lnSpc>
              <a:spcPct val="90000"/>
            </a:lnSpc>
            <a:spcBef>
              <a:spcPct val="0"/>
            </a:spcBef>
            <a:spcAft>
              <a:spcPct val="15000"/>
            </a:spcAft>
            <a:buChar char="•"/>
          </a:pPr>
          <a:r>
            <a:rPr lang="en-US" sz="900" kern="1200" dirty="0"/>
            <a:t>To track progress toward sustainability targets, the organization can report key sustainability indicators such as carbon emissions, water usage, and waste reduction. It can launch recycling programs to encourage customers to donate clothing they no longer use for reuse or recycling, and also include environmentally friendly practices into its operations, such as energy-efficient lighting and recycled materials.</a:t>
          </a:r>
        </a:p>
      </dsp:txBody>
      <dsp:txXfrm>
        <a:off x="755463" y="198385"/>
        <a:ext cx="4391906" cy="1372470"/>
      </dsp:txXfrm>
    </dsp:sp>
    <dsp:sp modelId="{9004805D-B172-4892-96F5-2F3A75A3DE72}">
      <dsp:nvSpPr>
        <dsp:cNvPr id="0" name=""/>
        <dsp:cNvSpPr/>
      </dsp:nvSpPr>
      <dsp:spPr>
        <a:xfrm>
          <a:off x="430236" y="64628"/>
          <a:ext cx="1245191" cy="13121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5F1B43-5641-435B-8451-E6D9C984A4FD}">
      <dsp:nvSpPr>
        <dsp:cNvPr id="0" name=""/>
        <dsp:cNvSpPr/>
      </dsp:nvSpPr>
      <dsp:spPr>
        <a:xfrm>
          <a:off x="5693457" y="199775"/>
          <a:ext cx="4391906" cy="137247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96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Brand Reach and Influence</a:t>
          </a:r>
        </a:p>
        <a:p>
          <a:pPr marL="57150" lvl="1" indent="-57150" algn="l" defTabSz="400050">
            <a:lnSpc>
              <a:spcPct val="90000"/>
            </a:lnSpc>
            <a:spcBef>
              <a:spcPct val="0"/>
            </a:spcBef>
            <a:spcAft>
              <a:spcPct val="15000"/>
            </a:spcAft>
            <a:buChar char="•"/>
          </a:pPr>
          <a:r>
            <a:rPr lang="en-US" sz="900" kern="1200" dirty="0"/>
            <a:t>The company collaborates with fashion marketing companies to increase the brand's reach and influence. H&amp;M can conduct surveys to assess brand awareness, reputation, and customer loyalty throughout its target audiences.</a:t>
          </a:r>
        </a:p>
      </dsp:txBody>
      <dsp:txXfrm>
        <a:off x="5693457" y="199775"/>
        <a:ext cx="4391906" cy="1372470"/>
      </dsp:txXfrm>
    </dsp:sp>
    <dsp:sp modelId="{7E34C194-1E42-404F-B1FE-E32A5ABD612F}">
      <dsp:nvSpPr>
        <dsp:cNvPr id="0" name=""/>
        <dsp:cNvSpPr/>
      </dsp:nvSpPr>
      <dsp:spPr>
        <a:xfrm>
          <a:off x="5367129" y="63237"/>
          <a:ext cx="1247391" cy="1317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42A34F-5E75-4CC8-9553-E0FBA0305408}">
      <dsp:nvSpPr>
        <dsp:cNvPr id="0" name=""/>
        <dsp:cNvSpPr/>
      </dsp:nvSpPr>
      <dsp:spPr>
        <a:xfrm>
          <a:off x="764528" y="1871379"/>
          <a:ext cx="4391906" cy="137247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96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Sales Performance</a:t>
          </a:r>
        </a:p>
        <a:p>
          <a:pPr marL="57150" lvl="1" indent="-57150" algn="l" defTabSz="400050">
            <a:lnSpc>
              <a:spcPct val="90000"/>
            </a:lnSpc>
            <a:spcBef>
              <a:spcPct val="0"/>
            </a:spcBef>
            <a:spcAft>
              <a:spcPct val="15000"/>
            </a:spcAft>
            <a:buChar char="•"/>
          </a:pPr>
          <a:r>
            <a:rPr lang="en-US" sz="900" kern="1200" dirty="0"/>
            <a:t>H&amp;M may analyze overall business performance by tracking sales parameters such as revenue, profit margins, and same-store sales growth, and continuously track its performance both in stores and online. The company can access its financial reports and key performance indicators (KPIs) to track progress toward financial targets and goals.</a:t>
          </a:r>
        </a:p>
      </dsp:txBody>
      <dsp:txXfrm>
        <a:off x="764528" y="1871379"/>
        <a:ext cx="4391906" cy="1372470"/>
      </dsp:txXfrm>
    </dsp:sp>
    <dsp:sp modelId="{BDB6DD7C-D25A-424E-96B4-E83D6DD0B128}">
      <dsp:nvSpPr>
        <dsp:cNvPr id="0" name=""/>
        <dsp:cNvSpPr/>
      </dsp:nvSpPr>
      <dsp:spPr>
        <a:xfrm>
          <a:off x="454845" y="1745714"/>
          <a:ext cx="1214102" cy="12959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AF2BBD-8D91-4635-AC32-5C866B16FF25}">
      <dsp:nvSpPr>
        <dsp:cNvPr id="0" name=""/>
        <dsp:cNvSpPr/>
      </dsp:nvSpPr>
      <dsp:spPr>
        <a:xfrm>
          <a:off x="5668848" y="1887775"/>
          <a:ext cx="4391906" cy="137247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96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Social Media Engagement</a:t>
          </a:r>
        </a:p>
        <a:p>
          <a:pPr marL="57150" lvl="1" indent="-57150" algn="l" defTabSz="400050">
            <a:lnSpc>
              <a:spcPct val="90000"/>
            </a:lnSpc>
            <a:spcBef>
              <a:spcPct val="0"/>
            </a:spcBef>
            <a:spcAft>
              <a:spcPct val="15000"/>
            </a:spcAft>
            <a:buChar char="•"/>
          </a:pPr>
          <a:r>
            <a:rPr lang="en-US" sz="900" kern="1200" dirty="0"/>
            <a:t>As the company uses social media for most of its digital marketing, it can track metrics such as likes, shares, and comments to evaluate brand engagement and reaction among customers on platforms such as Facebook and Instagram.</a:t>
          </a:r>
        </a:p>
      </dsp:txBody>
      <dsp:txXfrm>
        <a:off x="5668848" y="1887775"/>
        <a:ext cx="4391906" cy="1372470"/>
      </dsp:txXfrm>
    </dsp:sp>
    <dsp:sp modelId="{2284480E-C710-44D0-989E-19C5FBB9C9F4}">
      <dsp:nvSpPr>
        <dsp:cNvPr id="0" name=""/>
        <dsp:cNvSpPr/>
      </dsp:nvSpPr>
      <dsp:spPr>
        <a:xfrm>
          <a:off x="5376194" y="1729318"/>
          <a:ext cx="1180044" cy="13615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82B9D6-8DD3-4711-B520-E17A6EFF86CA}">
      <dsp:nvSpPr>
        <dsp:cNvPr id="0" name=""/>
        <dsp:cNvSpPr/>
      </dsp:nvSpPr>
      <dsp:spPr>
        <a:xfrm>
          <a:off x="745261" y="3592967"/>
          <a:ext cx="4391906" cy="137247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96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Customer Satisfaction Surveys</a:t>
          </a:r>
        </a:p>
        <a:p>
          <a:pPr marL="57150" lvl="1" indent="-57150" algn="l" defTabSz="400050">
            <a:lnSpc>
              <a:spcPct val="90000"/>
            </a:lnSpc>
            <a:spcBef>
              <a:spcPct val="0"/>
            </a:spcBef>
            <a:spcAft>
              <a:spcPct val="15000"/>
            </a:spcAft>
            <a:buChar char="•"/>
          </a:pPr>
          <a:r>
            <a:rPr lang="en-US" sz="900" kern="1200" dirty="0"/>
            <a:t>The company might be conducting regular surveys to assess customer satisfaction and receive feedback on products, services, and purchasing experiences.</a:t>
          </a:r>
        </a:p>
      </dsp:txBody>
      <dsp:txXfrm>
        <a:off x="745261" y="3592967"/>
        <a:ext cx="4391906" cy="1372470"/>
      </dsp:txXfrm>
    </dsp:sp>
    <dsp:sp modelId="{69366411-4E75-46F8-AB48-5A0889D91DEC}">
      <dsp:nvSpPr>
        <dsp:cNvPr id="0" name=""/>
        <dsp:cNvSpPr/>
      </dsp:nvSpPr>
      <dsp:spPr>
        <a:xfrm>
          <a:off x="446828" y="3439914"/>
          <a:ext cx="1191602" cy="13507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E73193-E5E8-43FB-8976-0A5268607EED}">
      <dsp:nvSpPr>
        <dsp:cNvPr id="0" name=""/>
        <dsp:cNvSpPr/>
      </dsp:nvSpPr>
      <dsp:spPr>
        <a:xfrm>
          <a:off x="5676865" y="3615563"/>
          <a:ext cx="4391906" cy="137247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96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Influencer Marketing</a:t>
          </a:r>
        </a:p>
        <a:p>
          <a:pPr marL="57150" lvl="1" indent="-57150" algn="l" defTabSz="400050">
            <a:lnSpc>
              <a:spcPct val="90000"/>
            </a:lnSpc>
            <a:spcBef>
              <a:spcPct val="0"/>
            </a:spcBef>
            <a:spcAft>
              <a:spcPct val="15000"/>
            </a:spcAft>
            <a:buChar char="•"/>
          </a:pPr>
          <a:r>
            <a:rPr lang="en-US" sz="900" kern="1200" dirty="0"/>
            <a:t>Designer Collaborations with recognized designers, celebrities, and brand ambassadors to promote products and create limited edition collections are expected to engage target audiences on social media.</a:t>
          </a:r>
        </a:p>
      </dsp:txBody>
      <dsp:txXfrm>
        <a:off x="5676865" y="3615563"/>
        <a:ext cx="4391906" cy="1372470"/>
      </dsp:txXfrm>
    </dsp:sp>
    <dsp:sp modelId="{4315FD79-1B44-4237-A701-CEE3DC62BC90}">
      <dsp:nvSpPr>
        <dsp:cNvPr id="0" name=""/>
        <dsp:cNvSpPr/>
      </dsp:nvSpPr>
      <dsp:spPr>
        <a:xfrm>
          <a:off x="5356927" y="3417317"/>
          <a:ext cx="1234614" cy="14410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99331-5825-43B8-B48C-BCDCB2FEC607}">
      <dsp:nvSpPr>
        <dsp:cNvPr id="0" name=""/>
        <dsp:cNvSpPr/>
      </dsp:nvSpPr>
      <dsp:spPr>
        <a:xfrm>
          <a:off x="1586018" y="0"/>
          <a:ext cx="4309533" cy="4309533"/>
        </a:xfrm>
        <a:prstGeom prst="triangl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489E30-280E-4DE4-9094-65DACA74FA3E}">
      <dsp:nvSpPr>
        <dsp:cNvPr id="0" name=""/>
        <dsp:cNvSpPr/>
      </dsp:nvSpPr>
      <dsp:spPr>
        <a:xfrm>
          <a:off x="3740785" y="431137"/>
          <a:ext cx="2801196" cy="340469"/>
        </a:xfrm>
        <a:prstGeom prst="roundRect">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Sales Revenue</a:t>
          </a:r>
        </a:p>
      </dsp:txBody>
      <dsp:txXfrm>
        <a:off x="3757405" y="447757"/>
        <a:ext cx="2767956" cy="307229"/>
      </dsp:txXfrm>
    </dsp:sp>
    <dsp:sp modelId="{4B39FC1E-ECB7-466D-8DA8-CD7A99C7B835}">
      <dsp:nvSpPr>
        <dsp:cNvPr id="0" name=""/>
        <dsp:cNvSpPr/>
      </dsp:nvSpPr>
      <dsp:spPr>
        <a:xfrm>
          <a:off x="3740785" y="814166"/>
          <a:ext cx="2801196" cy="340469"/>
        </a:xfrm>
        <a:prstGeom prst="roundRect">
          <a:avLst/>
        </a:prstGeom>
        <a:solidFill>
          <a:schemeClr val="lt1">
            <a:alpha val="90000"/>
            <a:hueOff val="0"/>
            <a:satOff val="0"/>
            <a:lumOff val="0"/>
            <a:alphaOff val="0"/>
          </a:schemeClr>
        </a:solidFill>
        <a:ln w="12700" cap="flat" cmpd="sng" algn="ctr">
          <a:solidFill>
            <a:schemeClr val="accent3">
              <a:shade val="80000"/>
              <a:hueOff val="-19128"/>
              <a:satOff val="-1715"/>
              <a:lumOff val="44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Gross Profit Margin</a:t>
          </a:r>
        </a:p>
      </dsp:txBody>
      <dsp:txXfrm>
        <a:off x="3757405" y="830786"/>
        <a:ext cx="2767956" cy="307229"/>
      </dsp:txXfrm>
    </dsp:sp>
    <dsp:sp modelId="{C2190B14-C81B-4DDC-AB84-0876B94C4F54}">
      <dsp:nvSpPr>
        <dsp:cNvPr id="0" name=""/>
        <dsp:cNvSpPr/>
      </dsp:nvSpPr>
      <dsp:spPr>
        <a:xfrm>
          <a:off x="3740785" y="1197194"/>
          <a:ext cx="2801196" cy="340469"/>
        </a:xfrm>
        <a:prstGeom prst="roundRect">
          <a:avLst/>
        </a:prstGeom>
        <a:solidFill>
          <a:schemeClr val="lt1">
            <a:alpha val="90000"/>
            <a:hueOff val="0"/>
            <a:satOff val="0"/>
            <a:lumOff val="0"/>
            <a:alphaOff val="0"/>
          </a:schemeClr>
        </a:solidFill>
        <a:ln w="12700" cap="flat" cmpd="sng" algn="ctr">
          <a:solidFill>
            <a:schemeClr val="accent3">
              <a:shade val="80000"/>
              <a:hueOff val="-38257"/>
              <a:satOff val="-3430"/>
              <a:lumOff val="88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Online Sales Growth</a:t>
          </a:r>
        </a:p>
      </dsp:txBody>
      <dsp:txXfrm>
        <a:off x="3757405" y="1213814"/>
        <a:ext cx="2767956" cy="307229"/>
      </dsp:txXfrm>
    </dsp:sp>
    <dsp:sp modelId="{42C9B74C-59D1-445D-8B68-EE9C48D518B5}">
      <dsp:nvSpPr>
        <dsp:cNvPr id="0" name=""/>
        <dsp:cNvSpPr/>
      </dsp:nvSpPr>
      <dsp:spPr>
        <a:xfrm>
          <a:off x="3740785" y="1580223"/>
          <a:ext cx="2801196" cy="340469"/>
        </a:xfrm>
        <a:prstGeom prst="roundRect">
          <a:avLst/>
        </a:prstGeom>
        <a:solidFill>
          <a:schemeClr val="lt1">
            <a:alpha val="90000"/>
            <a:hueOff val="0"/>
            <a:satOff val="0"/>
            <a:lumOff val="0"/>
            <a:alphaOff val="0"/>
          </a:schemeClr>
        </a:solidFill>
        <a:ln w="12700" cap="flat" cmpd="sng" algn="ctr">
          <a:solidFill>
            <a:schemeClr val="accent3">
              <a:shade val="80000"/>
              <a:hueOff val="-57385"/>
              <a:satOff val="-5145"/>
              <a:lumOff val="132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Customer Lifetime Value (CLV)</a:t>
          </a:r>
        </a:p>
      </dsp:txBody>
      <dsp:txXfrm>
        <a:off x="3757405" y="1596843"/>
        <a:ext cx="2767956" cy="307229"/>
      </dsp:txXfrm>
    </dsp:sp>
    <dsp:sp modelId="{CA6D5436-8446-46F3-A15E-7225B6BAF182}">
      <dsp:nvSpPr>
        <dsp:cNvPr id="0" name=""/>
        <dsp:cNvSpPr/>
      </dsp:nvSpPr>
      <dsp:spPr>
        <a:xfrm>
          <a:off x="3740785" y="1963252"/>
          <a:ext cx="2801196" cy="340469"/>
        </a:xfrm>
        <a:prstGeom prst="roundRect">
          <a:avLst/>
        </a:prstGeom>
        <a:solidFill>
          <a:schemeClr val="lt1">
            <a:alpha val="90000"/>
            <a:hueOff val="0"/>
            <a:satOff val="0"/>
            <a:lumOff val="0"/>
            <a:alphaOff val="0"/>
          </a:schemeClr>
        </a:solidFill>
        <a:ln w="12700" cap="flat" cmpd="sng" algn="ctr">
          <a:solidFill>
            <a:schemeClr val="accent3">
              <a:shade val="80000"/>
              <a:hueOff val="-76513"/>
              <a:satOff val="-6860"/>
              <a:lumOff val="177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Average CoGS</a:t>
          </a:r>
        </a:p>
      </dsp:txBody>
      <dsp:txXfrm>
        <a:off x="3757405" y="1979872"/>
        <a:ext cx="2767956" cy="307229"/>
      </dsp:txXfrm>
    </dsp:sp>
    <dsp:sp modelId="{A01A1BC5-9BA0-4C4B-BA1D-888CA258B6E3}">
      <dsp:nvSpPr>
        <dsp:cNvPr id="0" name=""/>
        <dsp:cNvSpPr/>
      </dsp:nvSpPr>
      <dsp:spPr>
        <a:xfrm>
          <a:off x="3740785" y="2346280"/>
          <a:ext cx="2801196" cy="340469"/>
        </a:xfrm>
        <a:prstGeom prst="roundRect">
          <a:avLst/>
        </a:prstGeom>
        <a:solidFill>
          <a:schemeClr val="lt1">
            <a:alpha val="90000"/>
            <a:hueOff val="0"/>
            <a:satOff val="0"/>
            <a:lumOff val="0"/>
            <a:alphaOff val="0"/>
          </a:schemeClr>
        </a:solidFill>
        <a:ln w="12700" cap="flat" cmpd="sng" algn="ctr">
          <a:solidFill>
            <a:schemeClr val="accent3">
              <a:shade val="80000"/>
              <a:hueOff val="-95642"/>
              <a:satOff val="-8576"/>
              <a:lumOff val="221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Spends across Channels</a:t>
          </a:r>
        </a:p>
      </dsp:txBody>
      <dsp:txXfrm>
        <a:off x="3757405" y="2362900"/>
        <a:ext cx="2767956" cy="307229"/>
      </dsp:txXfrm>
    </dsp:sp>
    <dsp:sp modelId="{04EFACA3-94F3-47A9-A007-D768C029493F}">
      <dsp:nvSpPr>
        <dsp:cNvPr id="0" name=""/>
        <dsp:cNvSpPr/>
      </dsp:nvSpPr>
      <dsp:spPr>
        <a:xfrm>
          <a:off x="3740785" y="2729309"/>
          <a:ext cx="2801196" cy="340469"/>
        </a:xfrm>
        <a:prstGeom prst="roundRect">
          <a:avLst/>
        </a:prstGeom>
        <a:solidFill>
          <a:schemeClr val="lt1">
            <a:alpha val="90000"/>
            <a:hueOff val="0"/>
            <a:satOff val="0"/>
            <a:lumOff val="0"/>
            <a:alphaOff val="0"/>
          </a:schemeClr>
        </a:solidFill>
        <a:ln w="12700" cap="flat" cmpd="sng" algn="ctr">
          <a:solidFill>
            <a:schemeClr val="accent3">
              <a:shade val="80000"/>
              <a:hueOff val="-114770"/>
              <a:satOff val="-10291"/>
              <a:lumOff val="265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Return on Ad Spend (ROAS)</a:t>
          </a:r>
        </a:p>
      </dsp:txBody>
      <dsp:txXfrm>
        <a:off x="3757405" y="2745929"/>
        <a:ext cx="2767956" cy="307229"/>
      </dsp:txXfrm>
    </dsp:sp>
    <dsp:sp modelId="{AB2E3717-25A4-4D0B-BE29-CE153E432235}">
      <dsp:nvSpPr>
        <dsp:cNvPr id="0" name=""/>
        <dsp:cNvSpPr/>
      </dsp:nvSpPr>
      <dsp:spPr>
        <a:xfrm>
          <a:off x="3740785" y="3112338"/>
          <a:ext cx="2801196" cy="340469"/>
        </a:xfrm>
        <a:prstGeom prst="roundRect">
          <a:avLst/>
        </a:prstGeom>
        <a:solidFill>
          <a:schemeClr val="lt1">
            <a:alpha val="90000"/>
            <a:hueOff val="0"/>
            <a:satOff val="0"/>
            <a:lumOff val="0"/>
            <a:alphaOff val="0"/>
          </a:schemeClr>
        </a:solidFill>
        <a:ln w="12700" cap="flat" cmpd="sng" algn="ctr">
          <a:solidFill>
            <a:schemeClr val="accent3">
              <a:shade val="80000"/>
              <a:hueOff val="-133899"/>
              <a:satOff val="-12006"/>
              <a:lumOff val="309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Sustainability Measures</a:t>
          </a:r>
        </a:p>
      </dsp:txBody>
      <dsp:txXfrm>
        <a:off x="3757405" y="3128958"/>
        <a:ext cx="2767956" cy="307229"/>
      </dsp:txXfrm>
    </dsp:sp>
    <dsp:sp modelId="{856AC020-736C-458F-8176-E2B519D857C6}">
      <dsp:nvSpPr>
        <dsp:cNvPr id="0" name=""/>
        <dsp:cNvSpPr/>
      </dsp:nvSpPr>
      <dsp:spPr>
        <a:xfrm>
          <a:off x="3740785" y="3495366"/>
          <a:ext cx="2801196" cy="340469"/>
        </a:xfrm>
        <a:prstGeom prst="roundRect">
          <a:avLst/>
        </a:prstGeom>
        <a:solidFill>
          <a:schemeClr val="lt1">
            <a:alpha val="90000"/>
            <a:hueOff val="0"/>
            <a:satOff val="0"/>
            <a:lumOff val="0"/>
            <a:alphaOff val="0"/>
          </a:schemeClr>
        </a:solidFill>
        <a:ln w="12700" cap="flat" cmpd="sng" algn="ctr">
          <a:solidFill>
            <a:schemeClr val="accent3">
              <a:shade val="80000"/>
              <a:hueOff val="-153027"/>
              <a:satOff val="-13721"/>
              <a:lumOff val="35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Inventory Turnover Ratio</a:t>
          </a:r>
        </a:p>
      </dsp:txBody>
      <dsp:txXfrm>
        <a:off x="3757405" y="3511986"/>
        <a:ext cx="2767956" cy="3072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9D7FC0-1DD1-4CA8-8112-A8C7F40EA6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F0B4FAB-25C6-4E98-9EBB-B23B53E669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8C9BE-87B7-4760-A22C-329CE4983B43}" type="datetimeFigureOut">
              <a:rPr lang="en-US" smtClean="0"/>
              <a:t>5/10/2024</a:t>
            </a:fld>
            <a:endParaRPr lang="en-US" dirty="0"/>
          </a:p>
        </p:txBody>
      </p:sp>
      <p:sp>
        <p:nvSpPr>
          <p:cNvPr id="4" name="Footer Placeholder 3">
            <a:extLst>
              <a:ext uri="{FF2B5EF4-FFF2-40B4-BE49-F238E27FC236}">
                <a16:creationId xmlns:a16="http://schemas.microsoft.com/office/drawing/2014/main" id="{4D1D8D7A-73C0-4D72-A352-EECD76243E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F5E284F-EDF0-4258-A6DB-1E971D4551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436F7D-74B8-491D-9B56-3C7529DF59F4}" type="slidenum">
              <a:rPr lang="en-US" smtClean="0"/>
              <a:t>‹#›</a:t>
            </a:fld>
            <a:endParaRPr lang="en-US" dirty="0"/>
          </a:p>
        </p:txBody>
      </p:sp>
    </p:spTree>
    <p:extLst>
      <p:ext uri="{BB962C8B-B14F-4D97-AF65-F5344CB8AC3E}">
        <p14:creationId xmlns:p14="http://schemas.microsoft.com/office/powerpoint/2010/main" val="3341432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89C1D-9DA7-4C69-9BE5-61F988705FB7}" type="datetimeFigureOut">
              <a:rPr lang="en-US" smtClean="0"/>
              <a:t>5/10/2024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B07D3-876E-4CE3-BE97-1887ED6BB637}" type="slidenum">
              <a:rPr lang="en-US" smtClean="0"/>
              <a:t>‹#›</a:t>
            </a:fld>
            <a:endParaRPr lang="en-US" dirty="0"/>
          </a:p>
        </p:txBody>
      </p:sp>
    </p:spTree>
    <p:extLst>
      <p:ext uri="{BB962C8B-B14F-4D97-AF65-F5344CB8AC3E}">
        <p14:creationId xmlns:p14="http://schemas.microsoft.com/office/powerpoint/2010/main" val="27472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H&amp;M is a global company with multiple brands in it. It strictly follows on making sustainable fashion and focuses primarily on reducing GHG emissions by 50% in the next few years. It follows a circular business model that enables a product to circulate many times between users or customers.</a:t>
            </a:r>
          </a:p>
        </p:txBody>
      </p:sp>
      <p:sp>
        <p:nvSpPr>
          <p:cNvPr id="4" name="Slide Number Placeholder 3"/>
          <p:cNvSpPr>
            <a:spLocks noGrp="1"/>
          </p:cNvSpPr>
          <p:nvPr>
            <p:ph type="sldNum" sz="quarter" idx="5"/>
          </p:nvPr>
        </p:nvSpPr>
        <p:spPr/>
        <p:txBody>
          <a:bodyPr/>
          <a:lstStyle/>
          <a:p>
            <a:fld id="{05EB07D3-876E-4CE3-BE97-1887ED6BB637}" type="slidenum">
              <a:rPr lang="en-US" smtClean="0"/>
              <a:t>2</a:t>
            </a:fld>
            <a:endParaRPr lang="en-US" dirty="0"/>
          </a:p>
        </p:txBody>
      </p:sp>
    </p:spTree>
    <p:extLst>
      <p:ext uri="{BB962C8B-B14F-4D97-AF65-F5344CB8AC3E}">
        <p14:creationId xmlns:p14="http://schemas.microsoft.com/office/powerpoint/2010/main" val="1128056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tactics implemented by the company to achieve its goals/objectives. </a:t>
            </a:r>
          </a:p>
        </p:txBody>
      </p:sp>
      <p:sp>
        <p:nvSpPr>
          <p:cNvPr id="4" name="Slide Number Placeholder 3"/>
          <p:cNvSpPr>
            <a:spLocks noGrp="1"/>
          </p:cNvSpPr>
          <p:nvPr>
            <p:ph type="sldNum" sz="quarter" idx="5"/>
          </p:nvPr>
        </p:nvSpPr>
        <p:spPr/>
        <p:txBody>
          <a:bodyPr/>
          <a:lstStyle/>
          <a:p>
            <a:fld id="{05EB07D3-876E-4CE3-BE97-1887ED6BB637}" type="slidenum">
              <a:rPr lang="en-US" smtClean="0"/>
              <a:t>11</a:t>
            </a:fld>
            <a:endParaRPr lang="en-US" dirty="0"/>
          </a:p>
        </p:txBody>
      </p:sp>
    </p:spTree>
    <p:extLst>
      <p:ext uri="{BB962C8B-B14F-4D97-AF65-F5344CB8AC3E}">
        <p14:creationId xmlns:p14="http://schemas.microsoft.com/office/powerpoint/2010/main" val="1801850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12</a:t>
            </a:fld>
            <a:endParaRPr lang="en-US" dirty="0"/>
          </a:p>
        </p:txBody>
      </p:sp>
    </p:spTree>
    <p:extLst>
      <p:ext uri="{BB962C8B-B14F-4D97-AF65-F5344CB8AC3E}">
        <p14:creationId xmlns:p14="http://schemas.microsoft.com/office/powerpoint/2010/main" val="2390761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13</a:t>
            </a:fld>
            <a:endParaRPr lang="en-US" dirty="0"/>
          </a:p>
        </p:txBody>
      </p:sp>
    </p:spTree>
    <p:extLst>
      <p:ext uri="{BB962C8B-B14F-4D97-AF65-F5344CB8AC3E}">
        <p14:creationId xmlns:p14="http://schemas.microsoft.com/office/powerpoint/2010/main" val="1689411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Marketing Channel - | </a:t>
            </a:r>
            <a:r>
              <a:rPr lang="en-ZA" noProof="1"/>
              <a:t>Traffic Source (</a:t>
            </a:r>
            <a:r>
              <a:rPr lang="en-US" noProof="1"/>
              <a:t>organic search, paid search, social media, email marketing, and direct traffic) | </a:t>
            </a:r>
            <a:r>
              <a:rPr lang="en-ZA" noProof="1"/>
              <a:t>Referral Source (</a:t>
            </a:r>
            <a:r>
              <a:rPr lang="en-US" noProof="1"/>
              <a:t>social media, affiliate websites, or customer referrals) | </a:t>
            </a:r>
            <a:r>
              <a:rPr lang="en-ZA" noProof="1"/>
              <a:t>Device Type (desktop, mobile, tablet)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Type - | Demographic (age, gender, income) | Psychographic (Based on lifestyle, attitudes, interests, and personality traits) | </a:t>
            </a:r>
          </a:p>
        </p:txBody>
      </p:sp>
      <p:sp>
        <p:nvSpPr>
          <p:cNvPr id="4" name="Slide Number Placeholder 3"/>
          <p:cNvSpPr>
            <a:spLocks noGrp="1"/>
          </p:cNvSpPr>
          <p:nvPr>
            <p:ph type="sldNum" sz="quarter" idx="5"/>
          </p:nvPr>
        </p:nvSpPr>
        <p:spPr/>
        <p:txBody>
          <a:bodyPr/>
          <a:lstStyle/>
          <a:p>
            <a:fld id="{05EB07D3-876E-4CE3-BE97-1887ED6BB637}" type="slidenum">
              <a:rPr lang="en-US" smtClean="0"/>
              <a:t>15</a:t>
            </a:fld>
            <a:endParaRPr lang="en-US" dirty="0"/>
          </a:p>
        </p:txBody>
      </p:sp>
    </p:spTree>
    <p:extLst>
      <p:ext uri="{BB962C8B-B14F-4D97-AF65-F5344CB8AC3E}">
        <p14:creationId xmlns:p14="http://schemas.microsoft.com/office/powerpoint/2010/main" val="397205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given Problem Statement where we will be identifying the business objectives (models and purpose), business goals (strategies and tactics), KPIs, Targets and finally, segments for each KPI.</a:t>
            </a:r>
          </a:p>
        </p:txBody>
      </p:sp>
      <p:sp>
        <p:nvSpPr>
          <p:cNvPr id="4" name="Slide Number Placeholder 3"/>
          <p:cNvSpPr>
            <a:spLocks noGrp="1"/>
          </p:cNvSpPr>
          <p:nvPr>
            <p:ph type="sldNum" sz="quarter" idx="5"/>
          </p:nvPr>
        </p:nvSpPr>
        <p:spPr/>
        <p:txBody>
          <a:bodyPr/>
          <a:lstStyle/>
          <a:p>
            <a:fld id="{05EB07D3-876E-4CE3-BE97-1887ED6BB637}" type="slidenum">
              <a:rPr lang="en-US" smtClean="0"/>
              <a:t>3</a:t>
            </a:fld>
            <a:endParaRPr lang="en-US" dirty="0"/>
          </a:p>
        </p:txBody>
      </p:sp>
    </p:spTree>
    <p:extLst>
      <p:ext uri="{BB962C8B-B14F-4D97-AF65-F5344CB8AC3E}">
        <p14:creationId xmlns:p14="http://schemas.microsoft.com/office/powerpoint/2010/main" val="290557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company’s objective is to improve its sales and maintain customer relationships while increasing efforts for sustainability. The company focuses on circular customer business model that enables a product to circulate many times between users or customers.. A product may be repaired, reused as a product, reused as materials and remade into a new product, or recycled.</a:t>
            </a:r>
          </a:p>
        </p:txBody>
      </p:sp>
      <p:sp>
        <p:nvSpPr>
          <p:cNvPr id="4" name="Slide Number Placeholder 3"/>
          <p:cNvSpPr>
            <a:spLocks noGrp="1"/>
          </p:cNvSpPr>
          <p:nvPr>
            <p:ph type="sldNum" sz="quarter" idx="5"/>
          </p:nvPr>
        </p:nvSpPr>
        <p:spPr/>
        <p:txBody>
          <a:bodyPr/>
          <a:lstStyle/>
          <a:p>
            <a:fld id="{05EB07D3-876E-4CE3-BE97-1887ED6BB637}" type="slidenum">
              <a:rPr lang="en-US" smtClean="0"/>
              <a:t>4</a:t>
            </a:fld>
            <a:endParaRPr lang="en-US" dirty="0"/>
          </a:p>
        </p:txBody>
      </p:sp>
    </p:spTree>
    <p:extLst>
      <p:ext uri="{BB962C8B-B14F-4D97-AF65-F5344CB8AC3E}">
        <p14:creationId xmlns:p14="http://schemas.microsoft.com/office/powerpoint/2010/main" val="196925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the company’s business motive is to provide affordable yet fashionable clothing with extensive focus on sustainability. Both the traffics are equally important to the company and can be effectively measured to track online sales data.</a:t>
            </a:r>
          </a:p>
        </p:txBody>
      </p:sp>
      <p:sp>
        <p:nvSpPr>
          <p:cNvPr id="4" name="Slide Number Placeholder 3"/>
          <p:cNvSpPr>
            <a:spLocks noGrp="1"/>
          </p:cNvSpPr>
          <p:nvPr>
            <p:ph type="sldNum" sz="quarter" idx="5"/>
          </p:nvPr>
        </p:nvSpPr>
        <p:spPr/>
        <p:txBody>
          <a:bodyPr/>
          <a:lstStyle/>
          <a:p>
            <a:fld id="{05EB07D3-876E-4CE3-BE97-1887ED6BB637}" type="slidenum">
              <a:rPr lang="en-US" smtClean="0"/>
              <a:t>5</a:t>
            </a:fld>
            <a:endParaRPr lang="en-US" dirty="0"/>
          </a:p>
        </p:txBody>
      </p:sp>
    </p:spTree>
    <p:extLst>
      <p:ext uri="{BB962C8B-B14F-4D97-AF65-F5344CB8AC3E}">
        <p14:creationId xmlns:p14="http://schemas.microsoft.com/office/powerpoint/2010/main" val="2191403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6</a:t>
            </a:fld>
            <a:endParaRPr lang="en-US" dirty="0"/>
          </a:p>
        </p:txBody>
      </p:sp>
    </p:spTree>
    <p:extLst>
      <p:ext uri="{BB962C8B-B14F-4D97-AF65-F5344CB8AC3E}">
        <p14:creationId xmlns:p14="http://schemas.microsoft.com/office/powerpoint/2010/main" val="1971695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strategies the company follows or focuses on to achieve its market objectives are</a:t>
            </a:r>
          </a:p>
          <a:p>
            <a:r>
              <a:rPr lang="en-US" dirty="0"/>
              <a:t>Rapidly changing to the trends – following fashion trends | Improving sustainability further | Expanding its reach | Tailored Advertising for better shopping experience | Outsourcing Operations | Making quality fashion affordable </a:t>
            </a:r>
          </a:p>
        </p:txBody>
      </p:sp>
      <p:sp>
        <p:nvSpPr>
          <p:cNvPr id="4" name="Slide Number Placeholder 3"/>
          <p:cNvSpPr>
            <a:spLocks noGrp="1"/>
          </p:cNvSpPr>
          <p:nvPr>
            <p:ph type="sldNum" sz="quarter" idx="5"/>
          </p:nvPr>
        </p:nvSpPr>
        <p:spPr/>
        <p:txBody>
          <a:bodyPr/>
          <a:lstStyle/>
          <a:p>
            <a:fld id="{05EB07D3-876E-4CE3-BE97-1887ED6BB637}" type="slidenum">
              <a:rPr lang="en-US" smtClean="0"/>
              <a:t>7</a:t>
            </a:fld>
            <a:endParaRPr lang="en-US" dirty="0"/>
          </a:p>
        </p:txBody>
      </p:sp>
    </p:spTree>
    <p:extLst>
      <p:ext uri="{BB962C8B-B14F-4D97-AF65-F5344CB8AC3E}">
        <p14:creationId xmlns:p14="http://schemas.microsoft.com/office/powerpoint/2010/main" val="779374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strategies the company follows or focuses on to achieve its market objectives are</a:t>
            </a:r>
          </a:p>
          <a:p>
            <a:r>
              <a:rPr lang="en-US" dirty="0"/>
              <a:t>Rapidly changing to the trends – following fashion trends | Improving sustainability further | Expanding its reach | Tailored Advertising for better shopping experience | Outsourcing Operations | Making quality fashion affordable </a:t>
            </a:r>
          </a:p>
        </p:txBody>
      </p:sp>
      <p:sp>
        <p:nvSpPr>
          <p:cNvPr id="4" name="Slide Number Placeholder 3"/>
          <p:cNvSpPr>
            <a:spLocks noGrp="1"/>
          </p:cNvSpPr>
          <p:nvPr>
            <p:ph type="sldNum" sz="quarter" idx="5"/>
          </p:nvPr>
        </p:nvSpPr>
        <p:spPr/>
        <p:txBody>
          <a:bodyPr/>
          <a:lstStyle/>
          <a:p>
            <a:fld id="{05EB07D3-876E-4CE3-BE97-1887ED6BB637}" type="slidenum">
              <a:rPr lang="en-US" smtClean="0"/>
              <a:t>8</a:t>
            </a:fld>
            <a:endParaRPr lang="en-US" dirty="0"/>
          </a:p>
        </p:txBody>
      </p:sp>
    </p:spTree>
    <p:extLst>
      <p:ext uri="{BB962C8B-B14F-4D97-AF65-F5344CB8AC3E}">
        <p14:creationId xmlns:p14="http://schemas.microsoft.com/office/powerpoint/2010/main" val="79000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company uses different channels to market. It involves social media where they collaborate with influencers and designers. </a:t>
            </a:r>
            <a:br>
              <a:rPr lang="en-US" dirty="0"/>
            </a:br>
            <a:r>
              <a:rPr lang="en-US" dirty="0"/>
              <a:t>The website is also optimized in such a way that keywords show up using SEO. </a:t>
            </a:r>
          </a:p>
        </p:txBody>
      </p:sp>
      <p:sp>
        <p:nvSpPr>
          <p:cNvPr id="4" name="Slide Number Placeholder 3"/>
          <p:cNvSpPr>
            <a:spLocks noGrp="1"/>
          </p:cNvSpPr>
          <p:nvPr>
            <p:ph type="sldNum" sz="quarter" idx="5"/>
          </p:nvPr>
        </p:nvSpPr>
        <p:spPr/>
        <p:txBody>
          <a:bodyPr/>
          <a:lstStyle/>
          <a:p>
            <a:fld id="{05EB07D3-876E-4CE3-BE97-1887ED6BB637}" type="slidenum">
              <a:rPr lang="en-US" smtClean="0"/>
              <a:t>9</a:t>
            </a:fld>
            <a:endParaRPr lang="en-US" dirty="0"/>
          </a:p>
        </p:txBody>
      </p:sp>
    </p:spTree>
    <p:extLst>
      <p:ext uri="{BB962C8B-B14F-4D97-AF65-F5344CB8AC3E}">
        <p14:creationId xmlns:p14="http://schemas.microsoft.com/office/powerpoint/2010/main" val="30459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10</a:t>
            </a:fld>
            <a:endParaRPr lang="en-US" dirty="0"/>
          </a:p>
        </p:txBody>
      </p:sp>
    </p:spTree>
    <p:extLst>
      <p:ext uri="{BB962C8B-B14F-4D97-AF65-F5344CB8AC3E}">
        <p14:creationId xmlns:p14="http://schemas.microsoft.com/office/powerpoint/2010/main" val="3310502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10600" cy="6858000"/>
          </a:xfrm>
          <a:prstGeom prst="rect">
            <a:avLst/>
          </a:prstGeom>
        </p:spPr>
      </p:pic>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9768840" y="472377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495300" y="536574"/>
            <a:ext cx="7620000" cy="5784853"/>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9768840" y="5701668"/>
            <a:ext cx="242316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888480" y="1122363"/>
            <a:ext cx="4446270" cy="2387600"/>
          </a:xfrm>
        </p:spPr>
        <p:txBody>
          <a:bodyPr anchor="t">
            <a:noAutofit/>
          </a:bodyPr>
          <a:lstStyle>
            <a:lvl1pPr algn="l">
              <a:defRPr sz="6600">
                <a:solidFill>
                  <a:schemeClr val="accent3"/>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77D2B5-DEF8-4833-801A-DC6C2692B990}"/>
              </a:ext>
            </a:extLst>
          </p:cNvPr>
          <p:cNvSpPr>
            <a:spLocks noGrp="1"/>
          </p:cNvSpPr>
          <p:nvPr>
            <p:ph type="body" sz="quarter" idx="14"/>
          </p:nvPr>
        </p:nvSpPr>
        <p:spPr>
          <a:xfrm>
            <a:off x="9341358" y="416229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ntent">
    <p:bg>
      <p:bgPr>
        <a:solidFill>
          <a:schemeClr val="accent2"/>
        </a:solidFill>
        <a:effectLst/>
      </p:bgPr>
    </p:bg>
    <p:spTree>
      <p:nvGrpSpPr>
        <p:cNvPr id="1" name=""/>
        <p:cNvGrpSpPr/>
        <p:nvPr/>
      </p:nvGrpSpPr>
      <p:grpSpPr>
        <a:xfrm>
          <a:off x="0" y="0"/>
          <a:ext cx="0" cy="0"/>
          <a:chOff x="0" y="0"/>
          <a:chExt cx="0" cy="0"/>
        </a:xfrm>
      </p:grpSpPr>
      <p:pic>
        <p:nvPicPr>
          <p:cNvPr id="9" name="Picture 8" descr="A body of water with trees around it&#10;&#10;Description automatically generated with medium confidence">
            <a:extLst>
              <a:ext uri="{FF2B5EF4-FFF2-40B4-BE49-F238E27FC236}">
                <a16:creationId xmlns:a16="http://schemas.microsoft.com/office/drawing/2014/main" id="{4FA989F3-E380-4D92-BD33-21366C4663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1400" y="0"/>
            <a:ext cx="5029200" cy="6858000"/>
          </a:xfrm>
          <a:prstGeom prst="rect">
            <a:avLst/>
          </a:prstGeom>
        </p:spPr>
      </p:pic>
      <p:sp>
        <p:nvSpPr>
          <p:cNvPr id="11" name="Picture Placeholder 10">
            <a:extLst>
              <a:ext uri="{FF2B5EF4-FFF2-40B4-BE49-F238E27FC236}">
                <a16:creationId xmlns:a16="http://schemas.microsoft.com/office/drawing/2014/main" id="{E97333B9-F523-4307-B469-F66B0C6E9D6E}"/>
              </a:ext>
            </a:extLst>
          </p:cNvPr>
          <p:cNvSpPr>
            <a:spLocks noGrp="1"/>
          </p:cNvSpPr>
          <p:nvPr>
            <p:ph type="pic" sz="quarter" idx="13"/>
          </p:nvPr>
        </p:nvSpPr>
        <p:spPr>
          <a:xfrm>
            <a:off x="4038600" y="508000"/>
            <a:ext cx="4114800" cy="5842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365125"/>
            <a:ext cx="10515600" cy="1325563"/>
          </a:xfrm>
        </p:spPr>
        <p:txBody>
          <a:bodyPr/>
          <a:lstStyle>
            <a:lvl1pPr algn="ctr">
              <a:defRPr>
                <a:solidFill>
                  <a:schemeClr val="accent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D42CD466-114C-48B9-82B3-DC830491B351}"/>
              </a:ext>
            </a:extLst>
          </p:cNvPr>
          <p:cNvSpPr>
            <a:spLocks noGrp="1"/>
          </p:cNvSpPr>
          <p:nvPr>
            <p:ph type="body" sz="quarter" idx="33" hasCustomPrompt="1"/>
          </p:nvPr>
        </p:nvSpPr>
        <p:spPr>
          <a:xfrm>
            <a:off x="4965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1</a:t>
            </a:r>
            <a:endParaRPr lang="en-ZA"/>
          </a:p>
        </p:txBody>
      </p:sp>
      <p:sp>
        <p:nvSpPr>
          <p:cNvPr id="13" name="Text Placeholder 10">
            <a:extLst>
              <a:ext uri="{FF2B5EF4-FFF2-40B4-BE49-F238E27FC236}">
                <a16:creationId xmlns:a16="http://schemas.microsoft.com/office/drawing/2014/main" id="{51758243-C023-46F4-AA0D-115263FADCFC}"/>
              </a:ext>
            </a:extLst>
          </p:cNvPr>
          <p:cNvSpPr>
            <a:spLocks noGrp="1"/>
          </p:cNvSpPr>
          <p:nvPr>
            <p:ph type="body" sz="quarter" idx="34" hasCustomPrompt="1"/>
          </p:nvPr>
        </p:nvSpPr>
        <p:spPr>
          <a:xfrm>
            <a:off x="4965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dirty="0"/>
              <a:t>Bullet Description</a:t>
            </a:r>
            <a:endParaRPr lang="en-ZA" dirty="0"/>
          </a:p>
        </p:txBody>
      </p:sp>
      <p:sp>
        <p:nvSpPr>
          <p:cNvPr id="15" name="Text Placeholder 8">
            <a:extLst>
              <a:ext uri="{FF2B5EF4-FFF2-40B4-BE49-F238E27FC236}">
                <a16:creationId xmlns:a16="http://schemas.microsoft.com/office/drawing/2014/main" id="{6CE54372-39E4-429B-909F-1B393078547E}"/>
              </a:ext>
            </a:extLst>
          </p:cNvPr>
          <p:cNvSpPr>
            <a:spLocks noGrp="1"/>
          </p:cNvSpPr>
          <p:nvPr>
            <p:ph type="body" sz="quarter" idx="35" hasCustomPrompt="1"/>
          </p:nvPr>
        </p:nvSpPr>
        <p:spPr>
          <a:xfrm>
            <a:off x="4965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3</a:t>
            </a:r>
            <a:endParaRPr lang="en-ZA"/>
          </a:p>
        </p:txBody>
      </p:sp>
      <p:sp>
        <p:nvSpPr>
          <p:cNvPr id="16" name="Text Placeholder 10">
            <a:extLst>
              <a:ext uri="{FF2B5EF4-FFF2-40B4-BE49-F238E27FC236}">
                <a16:creationId xmlns:a16="http://schemas.microsoft.com/office/drawing/2014/main" id="{180615B5-AB0C-4460-96CC-11C15E7D74F1}"/>
              </a:ext>
            </a:extLst>
          </p:cNvPr>
          <p:cNvSpPr>
            <a:spLocks noGrp="1"/>
          </p:cNvSpPr>
          <p:nvPr>
            <p:ph type="body" sz="quarter" idx="36" hasCustomPrompt="1"/>
          </p:nvPr>
        </p:nvSpPr>
        <p:spPr>
          <a:xfrm>
            <a:off x="4965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09C3E351-39C7-4529-B6CD-B0EF6A4BB0DD}"/>
              </a:ext>
            </a:extLst>
          </p:cNvPr>
          <p:cNvSpPr>
            <a:spLocks noGrp="1"/>
          </p:cNvSpPr>
          <p:nvPr>
            <p:ph type="body" sz="quarter" idx="37" hasCustomPrompt="1"/>
          </p:nvPr>
        </p:nvSpPr>
        <p:spPr>
          <a:xfrm>
            <a:off x="91059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2</a:t>
            </a:r>
            <a:endParaRPr lang="en-ZA"/>
          </a:p>
        </p:txBody>
      </p:sp>
      <p:sp>
        <p:nvSpPr>
          <p:cNvPr id="18" name="Text Placeholder 10">
            <a:extLst>
              <a:ext uri="{FF2B5EF4-FFF2-40B4-BE49-F238E27FC236}">
                <a16:creationId xmlns:a16="http://schemas.microsoft.com/office/drawing/2014/main" id="{0762CB53-1EBD-4B1E-8562-33910E883348}"/>
              </a:ext>
            </a:extLst>
          </p:cNvPr>
          <p:cNvSpPr>
            <a:spLocks noGrp="1"/>
          </p:cNvSpPr>
          <p:nvPr>
            <p:ph type="body" sz="quarter" idx="38" hasCustomPrompt="1"/>
          </p:nvPr>
        </p:nvSpPr>
        <p:spPr>
          <a:xfrm>
            <a:off x="91059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9" name="Text Placeholder 8">
            <a:extLst>
              <a:ext uri="{FF2B5EF4-FFF2-40B4-BE49-F238E27FC236}">
                <a16:creationId xmlns:a16="http://schemas.microsoft.com/office/drawing/2014/main" id="{7F9CB6CB-1D5E-4484-BDCC-67FDE981AA7C}"/>
              </a:ext>
            </a:extLst>
          </p:cNvPr>
          <p:cNvSpPr>
            <a:spLocks noGrp="1"/>
          </p:cNvSpPr>
          <p:nvPr>
            <p:ph type="body" sz="quarter" idx="39" hasCustomPrompt="1"/>
          </p:nvPr>
        </p:nvSpPr>
        <p:spPr>
          <a:xfrm>
            <a:off x="91059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4</a:t>
            </a:r>
            <a:endParaRPr lang="en-ZA"/>
          </a:p>
        </p:txBody>
      </p:sp>
      <p:sp>
        <p:nvSpPr>
          <p:cNvPr id="20" name="Text Placeholder 10">
            <a:extLst>
              <a:ext uri="{FF2B5EF4-FFF2-40B4-BE49-F238E27FC236}">
                <a16:creationId xmlns:a16="http://schemas.microsoft.com/office/drawing/2014/main" id="{8229F1D8-00A2-407C-974C-4F22FE98AB1C}"/>
              </a:ext>
            </a:extLst>
          </p:cNvPr>
          <p:cNvSpPr>
            <a:spLocks noGrp="1"/>
          </p:cNvSpPr>
          <p:nvPr>
            <p:ph type="body" sz="quarter" idx="40" hasCustomPrompt="1"/>
          </p:nvPr>
        </p:nvSpPr>
        <p:spPr>
          <a:xfrm>
            <a:off x="91059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23" name="Footer Placeholder 3">
            <a:extLst>
              <a:ext uri="{FF2B5EF4-FFF2-40B4-BE49-F238E27FC236}">
                <a16:creationId xmlns:a16="http://schemas.microsoft.com/office/drawing/2014/main" id="{C73EC134-FDBF-4113-B825-23125EE8675C}"/>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24" name="Slide Number Placeholder 4">
            <a:extLst>
              <a:ext uri="{FF2B5EF4-FFF2-40B4-BE49-F238E27FC236}">
                <a16:creationId xmlns:a16="http://schemas.microsoft.com/office/drawing/2014/main" id="{12C2DA51-699D-4FD6-9B2A-2FA0915C710E}"/>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0358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445828" y="246888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8467" y="0"/>
            <a:ext cx="304268" cy="6858000"/>
          </a:xfrm>
          <a:prstGeom prst="rect">
            <a:avLst/>
          </a:prstGeom>
        </p:spPr>
      </p:pic>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1" y="0"/>
            <a:ext cx="6358466" cy="6857999"/>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7256237" y="2928256"/>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hasCustomPrompt="1"/>
          </p:nvPr>
        </p:nvSpPr>
        <p:spPr>
          <a:xfrm>
            <a:off x="7117447" y="2468617"/>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1.</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445828" y="380880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445828" y="5101562"/>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2">
            <a:extLst>
              <a:ext uri="{FF2B5EF4-FFF2-40B4-BE49-F238E27FC236}">
                <a16:creationId xmlns:a16="http://schemas.microsoft.com/office/drawing/2014/main" id="{FCE75E29-1E56-4BC2-9665-A103D29D944B}"/>
              </a:ext>
            </a:extLst>
          </p:cNvPr>
          <p:cNvSpPr>
            <a:spLocks noGrp="1"/>
          </p:cNvSpPr>
          <p:nvPr>
            <p:ph type="body" idx="20" hasCustomPrompt="1"/>
          </p:nvPr>
        </p:nvSpPr>
        <p:spPr>
          <a:xfrm>
            <a:off x="7117447" y="3808800"/>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2.</a:t>
            </a:r>
          </a:p>
        </p:txBody>
      </p:sp>
      <p:sp>
        <p:nvSpPr>
          <p:cNvPr id="26" name="Text Placeholder 2">
            <a:extLst>
              <a:ext uri="{FF2B5EF4-FFF2-40B4-BE49-F238E27FC236}">
                <a16:creationId xmlns:a16="http://schemas.microsoft.com/office/drawing/2014/main" id="{24A65D09-92B8-4044-9560-43DACBD6E367}"/>
              </a:ext>
            </a:extLst>
          </p:cNvPr>
          <p:cNvSpPr>
            <a:spLocks noGrp="1"/>
          </p:cNvSpPr>
          <p:nvPr>
            <p:ph type="body" idx="21" hasCustomPrompt="1"/>
          </p:nvPr>
        </p:nvSpPr>
        <p:spPr>
          <a:xfrm>
            <a:off x="7117447" y="5101562"/>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3.</a:t>
            </a:r>
          </a:p>
        </p:txBody>
      </p:sp>
      <p:cxnSp>
        <p:nvCxnSpPr>
          <p:cNvPr id="13" name="Straight Connector 12">
            <a:extLst>
              <a:ext uri="{FF2B5EF4-FFF2-40B4-BE49-F238E27FC236}">
                <a16:creationId xmlns:a16="http://schemas.microsoft.com/office/drawing/2014/main" id="{0AF3E8EA-AD86-4D53-99F2-514C73069694}"/>
              </a:ext>
            </a:extLst>
          </p:cNvPr>
          <p:cNvCxnSpPr>
            <a:cxnSpLocks/>
          </p:cNvCxnSpPr>
          <p:nvPr userDrawn="1"/>
        </p:nvCxnSpPr>
        <p:spPr>
          <a:xfrm>
            <a:off x="7256237" y="4268439"/>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Footer Placeholder 4">
            <a:extLst>
              <a:ext uri="{FF2B5EF4-FFF2-40B4-BE49-F238E27FC236}">
                <a16:creationId xmlns:a16="http://schemas.microsoft.com/office/drawing/2014/main" id="{CF6BFE9E-EF76-481D-9C8A-7AB36DF5E35B}"/>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30" name="Slide Number Placeholder 5">
            <a:extLst>
              <a:ext uri="{FF2B5EF4-FFF2-40B4-BE49-F238E27FC236}">
                <a16:creationId xmlns:a16="http://schemas.microsoft.com/office/drawing/2014/main" id="{CD8FBCDE-F8D9-49DC-B34B-2D3463C50930}"/>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42456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3 point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0358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445828" y="2030184"/>
            <a:ext cx="3888921" cy="1156063"/>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8467" y="0"/>
            <a:ext cx="304268" cy="6858000"/>
          </a:xfrm>
          <a:prstGeom prst="rect">
            <a:avLst/>
          </a:prstGeom>
        </p:spPr>
      </p:pic>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1" y="0"/>
            <a:ext cx="6358466" cy="6857999"/>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7256237" y="2489560"/>
            <a:ext cx="0" cy="9912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hasCustomPrompt="1"/>
          </p:nvPr>
        </p:nvSpPr>
        <p:spPr>
          <a:xfrm>
            <a:off x="7117447" y="2029921"/>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1.</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445828" y="3565873"/>
            <a:ext cx="3888921" cy="1156063"/>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445828" y="5101562"/>
            <a:ext cx="3888921" cy="1156063"/>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FCE75E29-1E56-4BC2-9665-A103D29D944B}"/>
              </a:ext>
            </a:extLst>
          </p:cNvPr>
          <p:cNvSpPr>
            <a:spLocks noGrp="1"/>
          </p:cNvSpPr>
          <p:nvPr>
            <p:ph type="body" idx="20" hasCustomPrompt="1"/>
          </p:nvPr>
        </p:nvSpPr>
        <p:spPr>
          <a:xfrm>
            <a:off x="7117447" y="3565873"/>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2.</a:t>
            </a:r>
          </a:p>
        </p:txBody>
      </p:sp>
      <p:sp>
        <p:nvSpPr>
          <p:cNvPr id="26" name="Text Placeholder 2">
            <a:extLst>
              <a:ext uri="{FF2B5EF4-FFF2-40B4-BE49-F238E27FC236}">
                <a16:creationId xmlns:a16="http://schemas.microsoft.com/office/drawing/2014/main" id="{24A65D09-92B8-4044-9560-43DACBD6E367}"/>
              </a:ext>
            </a:extLst>
          </p:cNvPr>
          <p:cNvSpPr>
            <a:spLocks noGrp="1"/>
          </p:cNvSpPr>
          <p:nvPr>
            <p:ph type="body" idx="21" hasCustomPrompt="1"/>
          </p:nvPr>
        </p:nvSpPr>
        <p:spPr>
          <a:xfrm>
            <a:off x="7117447" y="5101562"/>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3.</a:t>
            </a:r>
          </a:p>
        </p:txBody>
      </p:sp>
      <p:cxnSp>
        <p:nvCxnSpPr>
          <p:cNvPr id="13" name="Straight Connector 12">
            <a:extLst>
              <a:ext uri="{FF2B5EF4-FFF2-40B4-BE49-F238E27FC236}">
                <a16:creationId xmlns:a16="http://schemas.microsoft.com/office/drawing/2014/main" id="{0AF3E8EA-AD86-4D53-99F2-514C73069694}"/>
              </a:ext>
            </a:extLst>
          </p:cNvPr>
          <p:cNvCxnSpPr>
            <a:cxnSpLocks/>
          </p:cNvCxnSpPr>
          <p:nvPr userDrawn="1"/>
        </p:nvCxnSpPr>
        <p:spPr>
          <a:xfrm>
            <a:off x="7256237" y="4025512"/>
            <a:ext cx="0" cy="101588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Footer Placeholder 4">
            <a:extLst>
              <a:ext uri="{FF2B5EF4-FFF2-40B4-BE49-F238E27FC236}">
                <a16:creationId xmlns:a16="http://schemas.microsoft.com/office/drawing/2014/main" id="{CF6BFE9E-EF76-481D-9C8A-7AB36DF5E35B}"/>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30" name="Slide Number Placeholder 5">
            <a:extLst>
              <a:ext uri="{FF2B5EF4-FFF2-40B4-BE49-F238E27FC236}">
                <a16:creationId xmlns:a16="http://schemas.microsoft.com/office/drawing/2014/main" id="{CD8FBCDE-F8D9-49DC-B34B-2D3463C50930}"/>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2755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3 point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0358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445828" y="1798188"/>
            <a:ext cx="3888921" cy="991038"/>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8467" y="0"/>
            <a:ext cx="304268" cy="6858000"/>
          </a:xfrm>
          <a:prstGeom prst="rect">
            <a:avLst/>
          </a:prstGeom>
        </p:spPr>
      </p:pic>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1" y="0"/>
            <a:ext cx="6358466" cy="6857999"/>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7255347" y="2257564"/>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hasCustomPrompt="1"/>
          </p:nvPr>
        </p:nvSpPr>
        <p:spPr>
          <a:xfrm>
            <a:off x="7117447" y="1797925"/>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1.</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442941" y="2997705"/>
            <a:ext cx="3888921" cy="991039"/>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445828" y="4233365"/>
            <a:ext cx="3888921" cy="991040"/>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FCE75E29-1E56-4BC2-9665-A103D29D944B}"/>
              </a:ext>
            </a:extLst>
          </p:cNvPr>
          <p:cNvSpPr>
            <a:spLocks noGrp="1"/>
          </p:cNvSpPr>
          <p:nvPr>
            <p:ph type="body" idx="20" hasCustomPrompt="1"/>
          </p:nvPr>
        </p:nvSpPr>
        <p:spPr>
          <a:xfrm>
            <a:off x="7114560" y="2997705"/>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2.</a:t>
            </a:r>
          </a:p>
        </p:txBody>
      </p:sp>
      <p:cxnSp>
        <p:nvCxnSpPr>
          <p:cNvPr id="13" name="Straight Connector 12">
            <a:extLst>
              <a:ext uri="{FF2B5EF4-FFF2-40B4-BE49-F238E27FC236}">
                <a16:creationId xmlns:a16="http://schemas.microsoft.com/office/drawing/2014/main" id="{0AF3E8EA-AD86-4D53-99F2-514C73069694}"/>
              </a:ext>
            </a:extLst>
          </p:cNvPr>
          <p:cNvCxnSpPr>
            <a:cxnSpLocks/>
          </p:cNvCxnSpPr>
          <p:nvPr userDrawn="1"/>
        </p:nvCxnSpPr>
        <p:spPr>
          <a:xfrm>
            <a:off x="7253350" y="3457344"/>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Footer Placeholder 4">
            <a:extLst>
              <a:ext uri="{FF2B5EF4-FFF2-40B4-BE49-F238E27FC236}">
                <a16:creationId xmlns:a16="http://schemas.microsoft.com/office/drawing/2014/main" id="{CF6BFE9E-EF76-481D-9C8A-7AB36DF5E35B}"/>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30" name="Slide Number Placeholder 5">
            <a:extLst>
              <a:ext uri="{FF2B5EF4-FFF2-40B4-BE49-F238E27FC236}">
                <a16:creationId xmlns:a16="http://schemas.microsoft.com/office/drawing/2014/main" id="{CD8FBCDE-F8D9-49DC-B34B-2D3463C50930}"/>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5" name="Text Placeholder 2">
            <a:extLst>
              <a:ext uri="{FF2B5EF4-FFF2-40B4-BE49-F238E27FC236}">
                <a16:creationId xmlns:a16="http://schemas.microsoft.com/office/drawing/2014/main" id="{BDA80860-754C-28FA-F0F5-E46ADFCFC29A}"/>
              </a:ext>
            </a:extLst>
          </p:cNvPr>
          <p:cNvSpPr>
            <a:spLocks noGrp="1"/>
          </p:cNvSpPr>
          <p:nvPr>
            <p:ph type="body" idx="22"/>
          </p:nvPr>
        </p:nvSpPr>
        <p:spPr>
          <a:xfrm>
            <a:off x="7442941" y="5457549"/>
            <a:ext cx="3888921" cy="803043"/>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Text Placeholder 2">
            <a:extLst>
              <a:ext uri="{FF2B5EF4-FFF2-40B4-BE49-F238E27FC236}">
                <a16:creationId xmlns:a16="http://schemas.microsoft.com/office/drawing/2014/main" id="{202867AC-CC96-40EC-198F-342B8E90868D}"/>
              </a:ext>
            </a:extLst>
          </p:cNvPr>
          <p:cNvSpPr>
            <a:spLocks noGrp="1"/>
          </p:cNvSpPr>
          <p:nvPr>
            <p:ph type="body" idx="23" hasCustomPrompt="1"/>
          </p:nvPr>
        </p:nvSpPr>
        <p:spPr>
          <a:xfrm>
            <a:off x="7111673" y="5474441"/>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4.</a:t>
            </a:r>
          </a:p>
        </p:txBody>
      </p:sp>
      <p:sp>
        <p:nvSpPr>
          <p:cNvPr id="8" name="Text Placeholder 2">
            <a:extLst>
              <a:ext uri="{FF2B5EF4-FFF2-40B4-BE49-F238E27FC236}">
                <a16:creationId xmlns:a16="http://schemas.microsoft.com/office/drawing/2014/main" id="{F31AB8CC-6A22-1605-240A-5F1AC6EA5C01}"/>
              </a:ext>
            </a:extLst>
          </p:cNvPr>
          <p:cNvSpPr>
            <a:spLocks noGrp="1"/>
          </p:cNvSpPr>
          <p:nvPr>
            <p:ph type="body" idx="24" hasCustomPrompt="1"/>
          </p:nvPr>
        </p:nvSpPr>
        <p:spPr>
          <a:xfrm>
            <a:off x="7114560" y="4227627"/>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a:t>
            </a:r>
          </a:p>
        </p:txBody>
      </p:sp>
      <p:cxnSp>
        <p:nvCxnSpPr>
          <p:cNvPr id="9" name="Straight Connector 8">
            <a:extLst>
              <a:ext uri="{FF2B5EF4-FFF2-40B4-BE49-F238E27FC236}">
                <a16:creationId xmlns:a16="http://schemas.microsoft.com/office/drawing/2014/main" id="{B4CEF772-6E4B-B982-DBCE-9D2052DC5F3D}"/>
              </a:ext>
            </a:extLst>
          </p:cNvPr>
          <p:cNvCxnSpPr>
            <a:cxnSpLocks/>
          </p:cNvCxnSpPr>
          <p:nvPr userDrawn="1"/>
        </p:nvCxnSpPr>
        <p:spPr>
          <a:xfrm>
            <a:off x="7253350" y="4687266"/>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831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01"/>
          <a:stretch/>
        </p:blipFill>
        <p:spPr>
          <a:xfrm>
            <a:off x="0" y="0"/>
            <a:ext cx="4446270" cy="6879772"/>
          </a:xfrm>
          <a:prstGeom prst="rect">
            <a:avLst/>
          </a:prstGeom>
        </p:spPr>
      </p:pic>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3752850" y="4047144"/>
            <a:ext cx="84391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7DB9F2E2-2FA7-41DA-91AC-B4A535BFF534}"/>
              </a:ext>
            </a:extLst>
          </p:cNvPr>
          <p:cNvSpPr>
            <a:spLocks noGrp="1" noChangeAspect="1"/>
          </p:cNvSpPr>
          <p:nvPr>
            <p:ph type="body" sz="quarter" idx="14"/>
          </p:nvPr>
        </p:nvSpPr>
        <p:spPr>
          <a:xfrm>
            <a:off x="2542032" y="1033272"/>
            <a:ext cx="4690872" cy="4690872"/>
          </a:xfrm>
          <a:noFill/>
        </p:spPr>
        <p:txBody>
          <a:bodyPr spcFirstLastPara="1" wrap="square" lIns="91440" tIns="45720" rIns="91440" bIns="45720" numCol="1">
            <a:prstTxWarp prst="textCircle">
              <a:avLst/>
            </a:prstTxWarp>
            <a:spAutoFit/>
          </a:bodyPr>
          <a:lstStyle>
            <a:lvl1pPr>
              <a:defRPr lang="en-US" sz="3200" b="0" cap="all" spc="0" baseline="0" dirty="0">
                <a:ln w="0"/>
                <a:solidFill>
                  <a:schemeClr val="accent1">
                    <a:lumMod val="75000"/>
                    <a:alpha val="70000"/>
                  </a:schemeClr>
                </a:solidFill>
              </a:defRPr>
            </a:lvl1pPr>
          </a:lstStyle>
          <a:p>
            <a:pPr marL="0" lvl="0" algn="ctr"/>
            <a:r>
              <a:rPr lang="en-US"/>
              <a:t>Click to edit Master text styles</a:t>
            </a:r>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3628558" y="2171699"/>
            <a:ext cx="7581900" cy="1681163"/>
          </a:xfrm>
        </p:spPr>
        <p:txBody>
          <a:bodyPr anchor="b">
            <a:noAutofit/>
          </a:bodyPr>
          <a:lstStyle>
            <a:lvl1pPr algn="l">
              <a:defRPr sz="660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80888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hidden="1">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52230D65-DB5A-4BE3-9C4F-2537D5FDECB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835234" y="4080839"/>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835234" y="4753797"/>
            <a:ext cx="1980000"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2852453" y="4080839"/>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2852453" y="4753797"/>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359549" y="4085719"/>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359549" y="4758677"/>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1081334" y="2318638"/>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3098553" y="2318638"/>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7605649" y="2323518"/>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1368034" y="3822251"/>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3385253" y="3822251"/>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7862521" y="3827131"/>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Footer Placeholder 5">
            <a:extLst>
              <a:ext uri="{FF2B5EF4-FFF2-40B4-BE49-F238E27FC236}">
                <a16:creationId xmlns:a16="http://schemas.microsoft.com/office/drawing/2014/main" id="{148E808A-AB67-4B52-B35C-7487342F4ADD}"/>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9" name="Slide Number Placeholder 6">
            <a:extLst>
              <a:ext uri="{FF2B5EF4-FFF2-40B4-BE49-F238E27FC236}">
                <a16:creationId xmlns:a16="http://schemas.microsoft.com/office/drawing/2014/main" id="{88B2564D-D1B9-47FE-9DC9-1BB5316148CE}"/>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3" name="Text Placeholder 8">
            <a:extLst>
              <a:ext uri="{FF2B5EF4-FFF2-40B4-BE49-F238E27FC236}">
                <a16:creationId xmlns:a16="http://schemas.microsoft.com/office/drawing/2014/main" id="{B8D82625-9CCA-4A30-4098-6C1E3C1F2940}"/>
              </a:ext>
            </a:extLst>
          </p:cNvPr>
          <p:cNvSpPr>
            <a:spLocks noGrp="1"/>
          </p:cNvSpPr>
          <p:nvPr>
            <p:ph type="body" sz="quarter" idx="51" hasCustomPrompt="1"/>
          </p:nvPr>
        </p:nvSpPr>
        <p:spPr>
          <a:xfrm>
            <a:off x="9482900" y="4080839"/>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6" name="Text Placeholder 10">
            <a:extLst>
              <a:ext uri="{FF2B5EF4-FFF2-40B4-BE49-F238E27FC236}">
                <a16:creationId xmlns:a16="http://schemas.microsoft.com/office/drawing/2014/main" id="{325DC3B4-AC39-8935-D261-FCF2176A3E62}"/>
              </a:ext>
            </a:extLst>
          </p:cNvPr>
          <p:cNvSpPr>
            <a:spLocks noGrp="1"/>
          </p:cNvSpPr>
          <p:nvPr>
            <p:ph type="body" sz="quarter" idx="52" hasCustomPrompt="1"/>
          </p:nvPr>
        </p:nvSpPr>
        <p:spPr>
          <a:xfrm>
            <a:off x="9482900" y="4753797"/>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7" name="Content Placeholder 15">
            <a:extLst>
              <a:ext uri="{FF2B5EF4-FFF2-40B4-BE49-F238E27FC236}">
                <a16:creationId xmlns:a16="http://schemas.microsoft.com/office/drawing/2014/main" id="{EF5A0D26-8C4B-5C4C-9F11-9EFEAEEBF038}"/>
              </a:ext>
            </a:extLst>
          </p:cNvPr>
          <p:cNvSpPr>
            <a:spLocks noGrp="1"/>
          </p:cNvSpPr>
          <p:nvPr>
            <p:ph sz="quarter" idx="53"/>
          </p:nvPr>
        </p:nvSpPr>
        <p:spPr>
          <a:xfrm>
            <a:off x="9729000" y="2318638"/>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8" name="Straight Connector 7">
            <a:extLst>
              <a:ext uri="{FF2B5EF4-FFF2-40B4-BE49-F238E27FC236}">
                <a16:creationId xmlns:a16="http://schemas.microsoft.com/office/drawing/2014/main" id="{64C9FDF1-B1A1-9783-02AF-A65B59DC07F7}"/>
              </a:ext>
            </a:extLst>
          </p:cNvPr>
          <p:cNvCxnSpPr>
            <a:cxnSpLocks/>
          </p:cNvCxnSpPr>
          <p:nvPr userDrawn="1"/>
        </p:nvCxnSpPr>
        <p:spPr>
          <a:xfrm>
            <a:off x="9985872" y="3822251"/>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ext Placeholder 8">
            <a:extLst>
              <a:ext uri="{FF2B5EF4-FFF2-40B4-BE49-F238E27FC236}">
                <a16:creationId xmlns:a16="http://schemas.microsoft.com/office/drawing/2014/main" id="{0636EA15-B107-7A1D-48F8-C1962C047F69}"/>
              </a:ext>
            </a:extLst>
          </p:cNvPr>
          <p:cNvSpPr>
            <a:spLocks noGrp="1"/>
          </p:cNvSpPr>
          <p:nvPr>
            <p:ph type="body" sz="quarter" idx="54" hasCustomPrompt="1"/>
          </p:nvPr>
        </p:nvSpPr>
        <p:spPr>
          <a:xfrm>
            <a:off x="4869672" y="4080839"/>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7" name="Text Placeholder 10">
            <a:extLst>
              <a:ext uri="{FF2B5EF4-FFF2-40B4-BE49-F238E27FC236}">
                <a16:creationId xmlns:a16="http://schemas.microsoft.com/office/drawing/2014/main" id="{63123EB6-92CD-84D6-4885-79B23829B610}"/>
              </a:ext>
            </a:extLst>
          </p:cNvPr>
          <p:cNvSpPr>
            <a:spLocks noGrp="1"/>
          </p:cNvSpPr>
          <p:nvPr>
            <p:ph type="body" sz="quarter" idx="55" hasCustomPrompt="1"/>
          </p:nvPr>
        </p:nvSpPr>
        <p:spPr>
          <a:xfrm>
            <a:off x="4869672" y="4753797"/>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8" name="Content Placeholder 15">
            <a:extLst>
              <a:ext uri="{FF2B5EF4-FFF2-40B4-BE49-F238E27FC236}">
                <a16:creationId xmlns:a16="http://schemas.microsoft.com/office/drawing/2014/main" id="{533C9F14-D173-7193-9464-8F091D9D8778}"/>
              </a:ext>
            </a:extLst>
          </p:cNvPr>
          <p:cNvSpPr>
            <a:spLocks noGrp="1"/>
          </p:cNvSpPr>
          <p:nvPr>
            <p:ph sz="quarter" idx="56"/>
          </p:nvPr>
        </p:nvSpPr>
        <p:spPr>
          <a:xfrm>
            <a:off x="5115772" y="2318638"/>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19" name="Straight Connector 18">
            <a:extLst>
              <a:ext uri="{FF2B5EF4-FFF2-40B4-BE49-F238E27FC236}">
                <a16:creationId xmlns:a16="http://schemas.microsoft.com/office/drawing/2014/main" id="{03915A48-B05C-3180-D972-BBB82E101BC8}"/>
              </a:ext>
            </a:extLst>
          </p:cNvPr>
          <p:cNvCxnSpPr>
            <a:cxnSpLocks/>
          </p:cNvCxnSpPr>
          <p:nvPr userDrawn="1"/>
        </p:nvCxnSpPr>
        <p:spPr>
          <a:xfrm>
            <a:off x="5372644" y="3822251"/>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022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oints with 2 pictures">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39025" y="0"/>
            <a:ext cx="4752975" cy="6858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382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3771900" y="2260384"/>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7923213" y="525463"/>
            <a:ext cx="3784599" cy="26291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947991" y="3459082"/>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857251" y="2260384"/>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3771900" y="3652757"/>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857251" y="3652757"/>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3771900" y="5054655"/>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857251" y="5054655"/>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6" name="Picture Placeholder 11">
            <a:extLst>
              <a:ext uri="{FF2B5EF4-FFF2-40B4-BE49-F238E27FC236}">
                <a16:creationId xmlns:a16="http://schemas.microsoft.com/office/drawing/2014/main" id="{974B9287-7FD2-4AE5-BA59-7B3E9C8B5FCC}"/>
              </a:ext>
            </a:extLst>
          </p:cNvPr>
          <p:cNvSpPr>
            <a:spLocks noGrp="1"/>
          </p:cNvSpPr>
          <p:nvPr>
            <p:ph type="pic" sz="quarter" idx="20"/>
          </p:nvPr>
        </p:nvSpPr>
        <p:spPr>
          <a:xfrm>
            <a:off x="7923213" y="3632600"/>
            <a:ext cx="3784599" cy="2629175"/>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7620A735-5706-4C08-8345-E542A71DCF4C}"/>
              </a:ext>
            </a:extLst>
          </p:cNvPr>
          <p:cNvCxnSpPr>
            <a:cxnSpLocks/>
          </p:cNvCxnSpPr>
          <p:nvPr userDrawn="1"/>
        </p:nvCxnSpPr>
        <p:spPr>
          <a:xfrm>
            <a:off x="947991" y="4873016"/>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029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bullets">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1099958"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547229"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547229"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2179458"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93A97B-BCBE-41A6-8F7C-75F49A3E9414}"/>
              </a:ext>
            </a:extLst>
          </p:cNvPr>
          <p:cNvSpPr/>
          <p:nvPr userDrawn="1"/>
        </p:nvSpPr>
        <p:spPr>
          <a:xfrm>
            <a:off x="8043609"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8">
            <a:extLst>
              <a:ext uri="{FF2B5EF4-FFF2-40B4-BE49-F238E27FC236}">
                <a16:creationId xmlns:a16="http://schemas.microsoft.com/office/drawing/2014/main" id="{C740CCCA-3569-463C-B2AC-A5A7F0D4978C}"/>
              </a:ext>
            </a:extLst>
          </p:cNvPr>
          <p:cNvSpPr>
            <a:spLocks noGrp="1"/>
          </p:cNvSpPr>
          <p:nvPr>
            <p:ph type="body" sz="quarter" idx="35" hasCustomPrompt="1"/>
          </p:nvPr>
        </p:nvSpPr>
        <p:spPr>
          <a:xfrm>
            <a:off x="8490880"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27" name="Text Placeholder 10">
            <a:extLst>
              <a:ext uri="{FF2B5EF4-FFF2-40B4-BE49-F238E27FC236}">
                <a16:creationId xmlns:a16="http://schemas.microsoft.com/office/drawing/2014/main" id="{F8CE8B97-7C16-44A0-BFB9-F96C5984325B}"/>
              </a:ext>
            </a:extLst>
          </p:cNvPr>
          <p:cNvSpPr>
            <a:spLocks noGrp="1"/>
          </p:cNvSpPr>
          <p:nvPr>
            <p:ph type="body" sz="quarter" idx="36" hasCustomPrompt="1"/>
          </p:nvPr>
        </p:nvSpPr>
        <p:spPr>
          <a:xfrm>
            <a:off x="8490880"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9" name="Straight Connector 28">
            <a:extLst>
              <a:ext uri="{FF2B5EF4-FFF2-40B4-BE49-F238E27FC236}">
                <a16:creationId xmlns:a16="http://schemas.microsoft.com/office/drawing/2014/main" id="{DE2C4107-B380-4B54-A179-81B6EE4FE61C}"/>
              </a:ext>
            </a:extLst>
          </p:cNvPr>
          <p:cNvCxnSpPr>
            <a:cxnSpLocks/>
          </p:cNvCxnSpPr>
          <p:nvPr userDrawn="1"/>
        </p:nvCxnSpPr>
        <p:spPr>
          <a:xfrm>
            <a:off x="9123109"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DCE194-0C0A-4B39-AC60-F38FF6DF9302}"/>
              </a:ext>
            </a:extLst>
          </p:cNvPr>
          <p:cNvSpPr/>
          <p:nvPr userDrawn="1"/>
        </p:nvSpPr>
        <p:spPr>
          <a:xfrm>
            <a:off x="4559300"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8">
            <a:extLst>
              <a:ext uri="{FF2B5EF4-FFF2-40B4-BE49-F238E27FC236}">
                <a16:creationId xmlns:a16="http://schemas.microsoft.com/office/drawing/2014/main" id="{89436B85-0AC5-4B9C-991F-09BD4B25D6D7}"/>
              </a:ext>
            </a:extLst>
          </p:cNvPr>
          <p:cNvSpPr>
            <a:spLocks noGrp="1"/>
          </p:cNvSpPr>
          <p:nvPr>
            <p:ph type="body" sz="quarter" idx="37" hasCustomPrompt="1"/>
          </p:nvPr>
        </p:nvSpPr>
        <p:spPr>
          <a:xfrm>
            <a:off x="5006571"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33" name="Text Placeholder 10">
            <a:extLst>
              <a:ext uri="{FF2B5EF4-FFF2-40B4-BE49-F238E27FC236}">
                <a16:creationId xmlns:a16="http://schemas.microsoft.com/office/drawing/2014/main" id="{A5815370-788B-420F-8599-14DD0C007C09}"/>
              </a:ext>
            </a:extLst>
          </p:cNvPr>
          <p:cNvSpPr>
            <a:spLocks noGrp="1"/>
          </p:cNvSpPr>
          <p:nvPr>
            <p:ph type="body" sz="quarter" idx="38" hasCustomPrompt="1"/>
          </p:nvPr>
        </p:nvSpPr>
        <p:spPr>
          <a:xfrm>
            <a:off x="5006571"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34" name="Straight Connector 33">
            <a:extLst>
              <a:ext uri="{FF2B5EF4-FFF2-40B4-BE49-F238E27FC236}">
                <a16:creationId xmlns:a16="http://schemas.microsoft.com/office/drawing/2014/main" id="{7B9BE1E5-4A83-4CB5-9052-BC1A7677D705}"/>
              </a:ext>
            </a:extLst>
          </p:cNvPr>
          <p:cNvCxnSpPr>
            <a:cxnSpLocks/>
          </p:cNvCxnSpPr>
          <p:nvPr userDrawn="1"/>
        </p:nvCxnSpPr>
        <p:spPr>
          <a:xfrm>
            <a:off x="5638800"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Footer Placeholder 3">
            <a:extLst>
              <a:ext uri="{FF2B5EF4-FFF2-40B4-BE49-F238E27FC236}">
                <a16:creationId xmlns:a16="http://schemas.microsoft.com/office/drawing/2014/main" id="{EA6FBB3A-E08E-4C9D-A6BC-A443762939C0}"/>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7" name="Slide Number Placeholder 4">
            <a:extLst>
              <a:ext uri="{FF2B5EF4-FFF2-40B4-BE49-F238E27FC236}">
                <a16:creationId xmlns:a16="http://schemas.microsoft.com/office/drawing/2014/main" id="{741F3B34-2439-43D5-886C-2652B0BFD186}"/>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92051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CF7930-2AA6-47D6-A0F2-438A1BDA76F6}"/>
              </a:ext>
            </a:extLst>
          </p:cNvPr>
          <p:cNvSpPr/>
          <p:nvPr userDrawn="1"/>
        </p:nvSpPr>
        <p:spPr>
          <a:xfrm>
            <a:off x="7551735" y="0"/>
            <a:ext cx="464026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pic>
        <p:nvPicPr>
          <p:cNvPr id="14" name="Picture 13">
            <a:extLst>
              <a:ext uri="{FF2B5EF4-FFF2-40B4-BE49-F238E27FC236}">
                <a16:creationId xmlns:a16="http://schemas.microsoft.com/office/drawing/2014/main" id="{775779ED-1BC5-487B-8B42-16D736E7AD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47467" y="0"/>
            <a:ext cx="304268" cy="6858000"/>
          </a:xfrm>
          <a:prstGeom prst="rect">
            <a:avLst/>
          </a:prstGeom>
        </p:spPr>
      </p:pic>
      <p:sp>
        <p:nvSpPr>
          <p:cNvPr id="18" name="Content Placeholder 2">
            <a:extLst>
              <a:ext uri="{FF2B5EF4-FFF2-40B4-BE49-F238E27FC236}">
                <a16:creationId xmlns:a16="http://schemas.microsoft.com/office/drawing/2014/main" id="{E5BF40A6-F21A-4A84-8F8C-11A4BBCD9B66}"/>
              </a:ext>
            </a:extLst>
          </p:cNvPr>
          <p:cNvSpPr>
            <a:spLocks noGrp="1"/>
          </p:cNvSpPr>
          <p:nvPr>
            <p:ph idx="1"/>
          </p:nvPr>
        </p:nvSpPr>
        <p:spPr>
          <a:xfrm>
            <a:off x="1162050" y="4347256"/>
            <a:ext cx="3975804" cy="182970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19" name="Straight Connector 18">
            <a:extLst>
              <a:ext uri="{FF2B5EF4-FFF2-40B4-BE49-F238E27FC236}">
                <a16:creationId xmlns:a16="http://schemas.microsoft.com/office/drawing/2014/main" id="{6DCCE84A-20A5-4E69-9CF9-78FA30B351AC}"/>
              </a:ext>
            </a:extLst>
          </p:cNvPr>
          <p:cNvCxnSpPr>
            <a:cxnSpLocks/>
          </p:cNvCxnSpPr>
          <p:nvPr userDrawn="1"/>
        </p:nvCxnSpPr>
        <p:spPr>
          <a:xfrm>
            <a:off x="1162050" y="2333625"/>
            <a:ext cx="0" cy="12913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D45E80-A572-4F1F-A6DC-46C7E86A6F11}"/>
              </a:ext>
            </a:extLst>
          </p:cNvPr>
          <p:cNvSpPr>
            <a:spLocks noGrp="1"/>
          </p:cNvSpPr>
          <p:nvPr>
            <p:ph type="title"/>
          </p:nvPr>
        </p:nvSpPr>
        <p:spPr>
          <a:xfrm>
            <a:off x="1162049" y="523875"/>
            <a:ext cx="4514849" cy="1514476"/>
          </a:xfrm>
        </p:spPr>
        <p:txBody>
          <a:bodyPr lIns="0" rIns="0" anchor="b"/>
          <a:lstStyle>
            <a:lvl1pPr>
              <a:defRPr>
                <a:solidFill>
                  <a:schemeClr val="accent3"/>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23" name="Text Placeholder 22">
            <a:extLst>
              <a:ext uri="{FF2B5EF4-FFF2-40B4-BE49-F238E27FC236}">
                <a16:creationId xmlns:a16="http://schemas.microsoft.com/office/drawing/2014/main" id="{4EEF521D-CBF5-4B15-9226-23563A8C3AA5}"/>
              </a:ext>
            </a:extLst>
          </p:cNvPr>
          <p:cNvSpPr>
            <a:spLocks noGrp="1"/>
          </p:cNvSpPr>
          <p:nvPr>
            <p:ph type="body" sz="quarter" idx="13"/>
          </p:nvPr>
        </p:nvSpPr>
        <p:spPr>
          <a:xfrm>
            <a:off x="1161346" y="3956731"/>
            <a:ext cx="3975804" cy="390525"/>
          </a:xfrm>
        </p:spPr>
        <p:txBody>
          <a:bodyPr lIns="0">
            <a:noAutofit/>
          </a:bodyPr>
          <a:lstStyle>
            <a:lvl1pPr marL="0" indent="0">
              <a:buNone/>
              <a:defRPr sz="1200" b="1">
                <a:solidFill>
                  <a:schemeClr val="accent3"/>
                </a:solidFill>
              </a:defRPr>
            </a:lvl1pPr>
          </a:lstStyle>
          <a:p>
            <a:pPr lvl="0"/>
            <a:r>
              <a:rPr lang="en-US"/>
              <a:t>Click to edit Master text styles</a:t>
            </a:r>
          </a:p>
        </p:txBody>
      </p:sp>
      <p:sp>
        <p:nvSpPr>
          <p:cNvPr id="25" name="Content Placeholder 2">
            <a:extLst>
              <a:ext uri="{FF2B5EF4-FFF2-40B4-BE49-F238E27FC236}">
                <a16:creationId xmlns:a16="http://schemas.microsoft.com/office/drawing/2014/main" id="{B85B4523-BC07-42A3-8A4D-5E2D9CAE0DA3}"/>
              </a:ext>
            </a:extLst>
          </p:cNvPr>
          <p:cNvSpPr>
            <a:spLocks noGrp="1"/>
          </p:cNvSpPr>
          <p:nvPr>
            <p:ph idx="14"/>
          </p:nvPr>
        </p:nvSpPr>
        <p:spPr>
          <a:xfrm>
            <a:off x="7920887" y="285673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6" name="Text Placeholder 22">
            <a:extLst>
              <a:ext uri="{FF2B5EF4-FFF2-40B4-BE49-F238E27FC236}">
                <a16:creationId xmlns:a16="http://schemas.microsoft.com/office/drawing/2014/main" id="{534AB7F6-3491-4274-B3F2-F871EFB72027}"/>
              </a:ext>
            </a:extLst>
          </p:cNvPr>
          <p:cNvSpPr>
            <a:spLocks noGrp="1"/>
          </p:cNvSpPr>
          <p:nvPr>
            <p:ph type="body" sz="quarter" idx="15"/>
          </p:nvPr>
        </p:nvSpPr>
        <p:spPr>
          <a:xfrm>
            <a:off x="7920183" y="254241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28" name="Content Placeholder 2">
            <a:extLst>
              <a:ext uri="{FF2B5EF4-FFF2-40B4-BE49-F238E27FC236}">
                <a16:creationId xmlns:a16="http://schemas.microsoft.com/office/drawing/2014/main" id="{4B1BC6A9-C15F-4476-80D3-8E9A9A98B2F9}"/>
              </a:ext>
            </a:extLst>
          </p:cNvPr>
          <p:cNvSpPr>
            <a:spLocks noGrp="1"/>
          </p:cNvSpPr>
          <p:nvPr>
            <p:ph idx="16"/>
          </p:nvPr>
        </p:nvSpPr>
        <p:spPr>
          <a:xfrm>
            <a:off x="7920887" y="4162990"/>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9" name="Text Placeholder 22">
            <a:extLst>
              <a:ext uri="{FF2B5EF4-FFF2-40B4-BE49-F238E27FC236}">
                <a16:creationId xmlns:a16="http://schemas.microsoft.com/office/drawing/2014/main" id="{99021676-27CC-4430-A253-24147747F467}"/>
              </a:ext>
            </a:extLst>
          </p:cNvPr>
          <p:cNvSpPr>
            <a:spLocks noGrp="1"/>
          </p:cNvSpPr>
          <p:nvPr>
            <p:ph type="body" sz="quarter" idx="17"/>
          </p:nvPr>
        </p:nvSpPr>
        <p:spPr>
          <a:xfrm>
            <a:off x="7920183" y="3848665"/>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2" name="Content Placeholder 2">
            <a:extLst>
              <a:ext uri="{FF2B5EF4-FFF2-40B4-BE49-F238E27FC236}">
                <a16:creationId xmlns:a16="http://schemas.microsoft.com/office/drawing/2014/main" id="{9CDFC7FE-62FA-4943-BCDD-808A7ABBF21F}"/>
              </a:ext>
            </a:extLst>
          </p:cNvPr>
          <p:cNvSpPr>
            <a:spLocks noGrp="1"/>
          </p:cNvSpPr>
          <p:nvPr>
            <p:ph idx="18"/>
          </p:nvPr>
        </p:nvSpPr>
        <p:spPr>
          <a:xfrm>
            <a:off x="7920887" y="546924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33" name="Text Placeholder 22">
            <a:extLst>
              <a:ext uri="{FF2B5EF4-FFF2-40B4-BE49-F238E27FC236}">
                <a16:creationId xmlns:a16="http://schemas.microsoft.com/office/drawing/2014/main" id="{F0CD399E-155D-416D-8EF4-4190995DC162}"/>
              </a:ext>
            </a:extLst>
          </p:cNvPr>
          <p:cNvSpPr>
            <a:spLocks noGrp="1"/>
          </p:cNvSpPr>
          <p:nvPr>
            <p:ph type="body" sz="quarter" idx="19"/>
          </p:nvPr>
        </p:nvSpPr>
        <p:spPr>
          <a:xfrm>
            <a:off x="7920183" y="515492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4" name="Text Placeholder 22">
            <a:extLst>
              <a:ext uri="{FF2B5EF4-FFF2-40B4-BE49-F238E27FC236}">
                <a16:creationId xmlns:a16="http://schemas.microsoft.com/office/drawing/2014/main" id="{34648533-B8C6-451A-A70F-831EBFABA61B}"/>
              </a:ext>
            </a:extLst>
          </p:cNvPr>
          <p:cNvSpPr>
            <a:spLocks noGrp="1"/>
          </p:cNvSpPr>
          <p:nvPr>
            <p:ph type="body" sz="quarter" idx="20"/>
          </p:nvPr>
        </p:nvSpPr>
        <p:spPr>
          <a:xfrm>
            <a:off x="7920184" y="1652142"/>
            <a:ext cx="3902664" cy="390525"/>
          </a:xfrm>
        </p:spPr>
        <p:txBody>
          <a:bodyPr lIns="0">
            <a:noAutofit/>
          </a:bodyPr>
          <a:lstStyle>
            <a:lvl1pPr marL="0" indent="0" algn="ctr">
              <a:buNone/>
              <a:defRPr sz="1800" b="1">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692630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eti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ZA"/>
          </a:p>
        </p:txBody>
      </p:sp>
      <p:sp>
        <p:nvSpPr>
          <p:cNvPr id="15" name="Text Placeholder 14">
            <a:extLst>
              <a:ext uri="{FF2B5EF4-FFF2-40B4-BE49-F238E27FC236}">
                <a16:creationId xmlns:a16="http://schemas.microsoft.com/office/drawing/2014/main" id="{75DDABA0-16CE-4E19-BE69-D9B7A7E49D8D}"/>
              </a:ext>
            </a:extLst>
          </p:cNvPr>
          <p:cNvSpPr>
            <a:spLocks noGrp="1"/>
          </p:cNvSpPr>
          <p:nvPr>
            <p:ph type="body" sz="quarter" idx="15" hasCustomPrompt="1"/>
          </p:nvPr>
        </p:nvSpPr>
        <p:spPr>
          <a:xfrm>
            <a:off x="5242517" y="1599947"/>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6" name="Text Placeholder 14">
            <a:extLst>
              <a:ext uri="{FF2B5EF4-FFF2-40B4-BE49-F238E27FC236}">
                <a16:creationId xmlns:a16="http://schemas.microsoft.com/office/drawing/2014/main" id="{9EFF9B48-1E60-4470-A40A-EA2726265BEE}"/>
              </a:ext>
            </a:extLst>
          </p:cNvPr>
          <p:cNvSpPr>
            <a:spLocks noGrp="1"/>
          </p:cNvSpPr>
          <p:nvPr>
            <p:ph type="body" sz="quarter" idx="17" hasCustomPrompt="1"/>
          </p:nvPr>
        </p:nvSpPr>
        <p:spPr>
          <a:xfrm>
            <a:off x="5242517" y="5468790"/>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2886CA7A-CC77-44B3-A1CA-BBA33F221C4B}"/>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2132A9FB-F78E-4979-8041-C3FA3A93D81B}"/>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2A01AEF9-4E0C-4384-AAB1-9B179A87913E}"/>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0" name="Text Placeholder 14">
            <a:extLst>
              <a:ext uri="{FF2B5EF4-FFF2-40B4-BE49-F238E27FC236}">
                <a16:creationId xmlns:a16="http://schemas.microsoft.com/office/drawing/2014/main" id="{08B5B546-0DF9-45E4-A795-FE967C5ECD4A}"/>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B68C7EB3-2B31-41FF-89E8-F0EBD766217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2" name="Text Placeholder 14">
            <a:extLst>
              <a:ext uri="{FF2B5EF4-FFF2-40B4-BE49-F238E27FC236}">
                <a16:creationId xmlns:a16="http://schemas.microsoft.com/office/drawing/2014/main" id="{66C27F8B-B209-493E-BAB8-FDDE2157DB0A}"/>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84BDCF5-6254-4805-96B8-A31EE31D46E2}"/>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dirty="0"/>
              <a:t>Click to add name</a:t>
            </a:r>
          </a:p>
        </p:txBody>
      </p:sp>
      <p:cxnSp>
        <p:nvCxnSpPr>
          <p:cNvPr id="24" name="Straight Connector 23">
            <a:extLst>
              <a:ext uri="{FF2B5EF4-FFF2-40B4-BE49-F238E27FC236}">
                <a16:creationId xmlns:a16="http://schemas.microsoft.com/office/drawing/2014/main" id="{9E963DDA-51A3-4DBA-B9AB-9476FA302735}"/>
              </a:ext>
            </a:extLst>
          </p:cNvPr>
          <p:cNvCxnSpPr>
            <a:cxnSpLocks/>
          </p:cNvCxnSpPr>
          <p:nvPr userDrawn="1"/>
        </p:nvCxnSpPr>
        <p:spPr>
          <a:xfrm>
            <a:off x="3762680" y="3774842"/>
            <a:ext cx="4683649"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CA1E21-932F-47C4-A095-3D682884EC3F}"/>
              </a:ext>
            </a:extLst>
          </p:cNvPr>
          <p:cNvCxnSpPr>
            <a:cxnSpLocks/>
          </p:cNvCxnSpPr>
          <p:nvPr userDrawn="1"/>
        </p:nvCxnSpPr>
        <p:spPr>
          <a:xfrm flipV="1">
            <a:off x="6096000" y="2091972"/>
            <a:ext cx="4678" cy="337681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14">
            <a:extLst>
              <a:ext uri="{FF2B5EF4-FFF2-40B4-BE49-F238E27FC236}">
                <a16:creationId xmlns:a16="http://schemas.microsoft.com/office/drawing/2014/main" id="{8A636DFD-D98E-4314-BD69-68D2528C01D2}"/>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accent1"/>
                </a:solidFill>
                <a:latin typeface="+mn-lt"/>
              </a:defRPr>
            </a:lvl1pPr>
          </a:lstStyle>
          <a:p>
            <a:pPr lvl="0"/>
            <a:r>
              <a:rPr lang="en-US"/>
              <a:t>Click to add name</a:t>
            </a:r>
          </a:p>
        </p:txBody>
      </p:sp>
      <p:pic>
        <p:nvPicPr>
          <p:cNvPr id="4" name="Picture 3" descr="A picture containing outdoor, sky, nature, dune&#10;&#10;Description automatically generated">
            <a:extLst>
              <a:ext uri="{FF2B5EF4-FFF2-40B4-BE49-F238E27FC236}">
                <a16:creationId xmlns:a16="http://schemas.microsoft.com/office/drawing/2014/main" id="{7036201C-6A4F-4D68-A5F0-E6E149C82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5" name="Picture 4" descr="A picture containing outdoor, sky, nature, dune&#10;&#10;Description automatically generated">
            <a:extLst>
              <a:ext uri="{FF2B5EF4-FFF2-40B4-BE49-F238E27FC236}">
                <a16:creationId xmlns:a16="http://schemas.microsoft.com/office/drawing/2014/main" id="{1FDEBCE5-FECF-4290-856D-FCF83DC52EB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30" name="Footer Placeholder 3">
            <a:extLst>
              <a:ext uri="{FF2B5EF4-FFF2-40B4-BE49-F238E27FC236}">
                <a16:creationId xmlns:a16="http://schemas.microsoft.com/office/drawing/2014/main" id="{14F47C4C-5E74-433D-AB6E-745852380162}"/>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1" name="Slide Number Placeholder 4">
            <a:extLst>
              <a:ext uri="{FF2B5EF4-FFF2-40B4-BE49-F238E27FC236}">
                <a16:creationId xmlns:a16="http://schemas.microsoft.com/office/drawing/2014/main" id="{7A9C981C-6AC9-4F33-9E4B-D1117A82331D}"/>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780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pic>
        <p:nvPicPr>
          <p:cNvPr id="10" name="Picture 9" descr="A group of people riding horses&#10;&#10;Description automatically generated with medium confidence">
            <a:extLst>
              <a:ext uri="{FF2B5EF4-FFF2-40B4-BE49-F238E27FC236}">
                <a16:creationId xmlns:a16="http://schemas.microsoft.com/office/drawing/2014/main" id="{EEDAD97A-3707-4927-B006-8E1F9FA7A1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03286" y="0"/>
            <a:ext cx="6588714"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068718" y="523875"/>
            <a:ext cx="5657850" cy="581025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4BED8496-5E7C-4C78-B8EF-9319D4BF8E1B}"/>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64587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eti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ZA"/>
          </a:p>
        </p:txBody>
      </p:sp>
      <p:sp>
        <p:nvSpPr>
          <p:cNvPr id="15" name="Text Placeholder 14">
            <a:extLst>
              <a:ext uri="{FF2B5EF4-FFF2-40B4-BE49-F238E27FC236}">
                <a16:creationId xmlns:a16="http://schemas.microsoft.com/office/drawing/2014/main" id="{75DDABA0-16CE-4E19-BE69-D9B7A7E49D8D}"/>
              </a:ext>
            </a:extLst>
          </p:cNvPr>
          <p:cNvSpPr>
            <a:spLocks noGrp="1"/>
          </p:cNvSpPr>
          <p:nvPr>
            <p:ph type="body" sz="quarter" idx="15" hasCustomPrompt="1"/>
          </p:nvPr>
        </p:nvSpPr>
        <p:spPr>
          <a:xfrm>
            <a:off x="3986741" y="1914755"/>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6" name="Text Placeholder 14">
            <a:extLst>
              <a:ext uri="{FF2B5EF4-FFF2-40B4-BE49-F238E27FC236}">
                <a16:creationId xmlns:a16="http://schemas.microsoft.com/office/drawing/2014/main" id="{9EFF9B48-1E60-4470-A40A-EA2726265BEE}"/>
              </a:ext>
            </a:extLst>
          </p:cNvPr>
          <p:cNvSpPr>
            <a:spLocks noGrp="1"/>
          </p:cNvSpPr>
          <p:nvPr>
            <p:ph type="body" sz="quarter" idx="17" hasCustomPrompt="1"/>
          </p:nvPr>
        </p:nvSpPr>
        <p:spPr>
          <a:xfrm>
            <a:off x="6638501" y="5126515"/>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2886CA7A-CC77-44B3-A1CA-BBA33F221C4B}"/>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08B5B546-0DF9-45E4-A795-FE967C5ECD4A}"/>
              </a:ext>
            </a:extLst>
          </p:cNvPr>
          <p:cNvSpPr>
            <a:spLocks noGrp="1"/>
          </p:cNvSpPr>
          <p:nvPr>
            <p:ph type="body" sz="quarter" idx="22" hasCustomPrompt="1"/>
          </p:nvPr>
        </p:nvSpPr>
        <p:spPr>
          <a:xfrm>
            <a:off x="4038600" y="4596870"/>
            <a:ext cx="1183179" cy="492025"/>
          </a:xfrm>
          <a:prstGeom prst="rect">
            <a:avLst/>
          </a:prstGeom>
        </p:spPr>
        <p:txBody>
          <a:bodyPr anchor="ctr">
            <a:noAutofit/>
          </a:bodyPr>
          <a:lstStyle>
            <a:lvl1pPr marL="0" indent="0" algn="ctr">
              <a:lnSpc>
                <a:spcPct val="100000"/>
              </a:lnSpc>
              <a:buNone/>
              <a:defRPr lang="en-US" sz="1800" kern="1200" cap="none" spc="0" baseline="0" dirty="0">
                <a:solidFill>
                  <a:schemeClr val="accent4">
                    <a:lumMod val="20000"/>
                    <a:lumOff val="80000"/>
                  </a:schemeClr>
                </a:solidFill>
                <a:latin typeface="+mj-lt"/>
                <a:ea typeface="+mn-ea"/>
                <a:cs typeface="+mn-cs"/>
              </a:defRPr>
            </a:lvl1pPr>
          </a:lstStyle>
          <a:p>
            <a:pPr marL="0" lvl="0" indent="0" algn="ctr" defTabSz="914400" rtl="0" eaLnBrk="1" latinLnBrk="0" hangingPunct="1">
              <a:lnSpc>
                <a:spcPct val="100000"/>
              </a:lnSpc>
              <a:spcBef>
                <a:spcPts val="1000"/>
              </a:spcBef>
              <a:buFont typeface="Arial" panose="020B0604020202020204" pitchFamily="34" charset="0"/>
              <a:buNone/>
            </a:pPr>
            <a:r>
              <a:rPr lang="en-US" dirty="0"/>
              <a:t>Click to add name</a:t>
            </a:r>
          </a:p>
        </p:txBody>
      </p:sp>
      <p:sp>
        <p:nvSpPr>
          <p:cNvPr id="23" name="Text Placeholder 14">
            <a:extLst>
              <a:ext uri="{FF2B5EF4-FFF2-40B4-BE49-F238E27FC236}">
                <a16:creationId xmlns:a16="http://schemas.microsoft.com/office/drawing/2014/main" id="{884BDCF5-6254-4805-96B8-A31EE31D46E2}"/>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dirty="0"/>
              <a:t>Click to add name</a:t>
            </a:r>
          </a:p>
        </p:txBody>
      </p:sp>
      <p:cxnSp>
        <p:nvCxnSpPr>
          <p:cNvPr id="24" name="Straight Connector 23">
            <a:extLst>
              <a:ext uri="{FF2B5EF4-FFF2-40B4-BE49-F238E27FC236}">
                <a16:creationId xmlns:a16="http://schemas.microsoft.com/office/drawing/2014/main" id="{9E963DDA-51A3-4DBA-B9AB-9476FA302735}"/>
              </a:ext>
            </a:extLst>
          </p:cNvPr>
          <p:cNvCxnSpPr>
            <a:cxnSpLocks/>
          </p:cNvCxnSpPr>
          <p:nvPr userDrawn="1"/>
        </p:nvCxnSpPr>
        <p:spPr>
          <a:xfrm>
            <a:off x="3762680" y="3774842"/>
            <a:ext cx="4683649"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CA1E21-932F-47C4-A095-3D682884EC3F}"/>
              </a:ext>
            </a:extLst>
          </p:cNvPr>
          <p:cNvCxnSpPr>
            <a:cxnSpLocks/>
          </p:cNvCxnSpPr>
          <p:nvPr userDrawn="1"/>
        </p:nvCxnSpPr>
        <p:spPr>
          <a:xfrm flipH="1" flipV="1">
            <a:off x="4985064" y="2435926"/>
            <a:ext cx="2220794" cy="267783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14">
            <a:extLst>
              <a:ext uri="{FF2B5EF4-FFF2-40B4-BE49-F238E27FC236}">
                <a16:creationId xmlns:a16="http://schemas.microsoft.com/office/drawing/2014/main" id="{8A636DFD-D98E-4314-BD69-68D2528C01D2}"/>
              </a:ext>
            </a:extLst>
          </p:cNvPr>
          <p:cNvSpPr>
            <a:spLocks noGrp="1"/>
          </p:cNvSpPr>
          <p:nvPr>
            <p:ph type="body" sz="quarter" idx="26" hasCustomPrompt="1"/>
          </p:nvPr>
        </p:nvSpPr>
        <p:spPr>
          <a:xfrm>
            <a:off x="7083487" y="2042236"/>
            <a:ext cx="1706965" cy="1048575"/>
          </a:xfrm>
          <a:prstGeom prst="rect">
            <a:avLst/>
          </a:prstGeom>
        </p:spPr>
        <p:txBody>
          <a:bodyPr anchor="ctr">
            <a:noAutofit/>
          </a:bodyPr>
          <a:lstStyle>
            <a:lvl1pPr marL="0" indent="0" algn="ctr">
              <a:lnSpc>
                <a:spcPct val="100000"/>
              </a:lnSpc>
              <a:buNone/>
              <a:defRPr lang="en-US" sz="1800" kern="1200" cap="none" spc="0" baseline="0">
                <a:solidFill>
                  <a:schemeClr val="accent4">
                    <a:lumMod val="20000"/>
                    <a:lumOff val="80000"/>
                  </a:schemeClr>
                </a:solidFill>
                <a:latin typeface="+mj-lt"/>
                <a:ea typeface="+mn-ea"/>
                <a:cs typeface="+mn-cs"/>
              </a:defRPr>
            </a:lvl1pPr>
          </a:lstStyle>
          <a:p>
            <a:pPr lvl="0"/>
            <a:r>
              <a:rPr lang="en-US" dirty="0"/>
              <a:t>Click to add name</a:t>
            </a:r>
          </a:p>
        </p:txBody>
      </p:sp>
      <p:pic>
        <p:nvPicPr>
          <p:cNvPr id="4" name="Picture 3" descr="A picture containing outdoor, sky, nature, dune&#10;&#10;Description automatically generated">
            <a:extLst>
              <a:ext uri="{FF2B5EF4-FFF2-40B4-BE49-F238E27FC236}">
                <a16:creationId xmlns:a16="http://schemas.microsoft.com/office/drawing/2014/main" id="{7036201C-6A4F-4D68-A5F0-E6E149C82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5" name="Picture 4" descr="A picture containing outdoor, sky, nature, dune&#10;&#10;Description automatically generated">
            <a:extLst>
              <a:ext uri="{FF2B5EF4-FFF2-40B4-BE49-F238E27FC236}">
                <a16:creationId xmlns:a16="http://schemas.microsoft.com/office/drawing/2014/main" id="{1FDEBCE5-FECF-4290-856D-FCF83DC52EB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30" name="Footer Placeholder 3">
            <a:extLst>
              <a:ext uri="{FF2B5EF4-FFF2-40B4-BE49-F238E27FC236}">
                <a16:creationId xmlns:a16="http://schemas.microsoft.com/office/drawing/2014/main" id="{14F47C4C-5E74-433D-AB6E-745852380162}"/>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1" name="Slide Number Placeholder 4">
            <a:extLst>
              <a:ext uri="{FF2B5EF4-FFF2-40B4-BE49-F238E27FC236}">
                <a16:creationId xmlns:a16="http://schemas.microsoft.com/office/drawing/2014/main" id="{7A9C981C-6AC9-4F33-9E4B-D1117A82331D}"/>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cxnSp>
        <p:nvCxnSpPr>
          <p:cNvPr id="9" name="Straight Connector 8">
            <a:extLst>
              <a:ext uri="{FF2B5EF4-FFF2-40B4-BE49-F238E27FC236}">
                <a16:creationId xmlns:a16="http://schemas.microsoft.com/office/drawing/2014/main" id="{86A54B29-639B-271C-8154-EF1EFC8A5AEE}"/>
              </a:ext>
            </a:extLst>
          </p:cNvPr>
          <p:cNvCxnSpPr>
            <a:cxnSpLocks/>
          </p:cNvCxnSpPr>
          <p:nvPr userDrawn="1"/>
        </p:nvCxnSpPr>
        <p:spPr>
          <a:xfrm flipV="1">
            <a:off x="4981237" y="3042360"/>
            <a:ext cx="2084411" cy="155451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318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7A395641-1C03-493E-ACE5-E9354716EF89}"/>
              </a:ext>
            </a:extLst>
          </p:cNvPr>
          <p:cNvCxnSpPr>
            <a:cxnSpLocks/>
          </p:cNvCxnSpPr>
          <p:nvPr userDrawn="1"/>
        </p:nvCxnSpPr>
        <p:spPr>
          <a:xfrm>
            <a:off x="1295400" y="3012972"/>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D3B699B4-D7C4-43CC-AC50-5547F9C3C69F}"/>
              </a:ext>
            </a:extLst>
          </p:cNvPr>
          <p:cNvSpPr>
            <a:spLocks noGrp="1"/>
          </p:cNvSpPr>
          <p:nvPr>
            <p:ph type="body" sz="quarter" idx="13"/>
          </p:nvPr>
        </p:nvSpPr>
        <p:spPr>
          <a:xfrm>
            <a:off x="838200" y="1463675"/>
            <a:ext cx="10515600" cy="365125"/>
          </a:xfrm>
        </p:spPr>
        <p:txBody>
          <a:bodyPr/>
          <a:lstStyle>
            <a:lvl1pPr marL="0" indent="0" algn="ctr">
              <a:buNone/>
              <a:defRPr lang="en-US" sz="2000" kern="1200" dirty="0" smtClean="0">
                <a:solidFill>
                  <a:schemeClr val="accent3"/>
                </a:solidFill>
                <a:latin typeface="+mj-lt"/>
                <a:ea typeface="+mj-ea"/>
                <a:cs typeface="+mj-cs"/>
              </a:defRPr>
            </a:lvl1pPr>
            <a:lvl2pPr>
              <a:defRPr>
                <a:solidFill>
                  <a:schemeClr val="accent3"/>
                </a:solidFill>
              </a:defRPr>
            </a:lvl2pPr>
          </a:lstStyle>
          <a:p>
            <a:pPr lvl="0"/>
            <a:r>
              <a:rPr lang="en-US"/>
              <a:t>Click to edit Master text styles</a:t>
            </a:r>
          </a:p>
          <a:p>
            <a:pPr lvl="1"/>
            <a:r>
              <a:rPr lang="en-US"/>
              <a:t>Second level</a:t>
            </a:r>
          </a:p>
        </p:txBody>
      </p:sp>
      <p:sp>
        <p:nvSpPr>
          <p:cNvPr id="25" name="Text Placeholder 23">
            <a:extLst>
              <a:ext uri="{FF2B5EF4-FFF2-40B4-BE49-F238E27FC236}">
                <a16:creationId xmlns:a16="http://schemas.microsoft.com/office/drawing/2014/main" id="{7DCCF6F7-DBE5-45B0-9C0D-6E34E9D9AEEE}"/>
              </a:ext>
            </a:extLst>
          </p:cNvPr>
          <p:cNvSpPr>
            <a:spLocks noGrp="1"/>
          </p:cNvSpPr>
          <p:nvPr>
            <p:ph type="body" sz="quarter" idx="14" hasCustomPrompt="1"/>
          </p:nvPr>
        </p:nvSpPr>
        <p:spPr>
          <a:xfrm>
            <a:off x="1276350"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January</a:t>
            </a:r>
          </a:p>
        </p:txBody>
      </p:sp>
      <p:sp>
        <p:nvSpPr>
          <p:cNvPr id="26" name="Text Placeholder 23">
            <a:extLst>
              <a:ext uri="{FF2B5EF4-FFF2-40B4-BE49-F238E27FC236}">
                <a16:creationId xmlns:a16="http://schemas.microsoft.com/office/drawing/2014/main" id="{D7EF43C7-231B-47B6-9B8E-A499BF6E79ED}"/>
              </a:ext>
            </a:extLst>
          </p:cNvPr>
          <p:cNvSpPr>
            <a:spLocks noGrp="1"/>
          </p:cNvSpPr>
          <p:nvPr>
            <p:ph type="body" sz="quarter" idx="15" hasCustomPrompt="1"/>
          </p:nvPr>
        </p:nvSpPr>
        <p:spPr>
          <a:xfrm>
            <a:off x="2844927"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February</a:t>
            </a:r>
          </a:p>
        </p:txBody>
      </p:sp>
      <p:sp>
        <p:nvSpPr>
          <p:cNvPr id="27" name="Text Placeholder 23">
            <a:extLst>
              <a:ext uri="{FF2B5EF4-FFF2-40B4-BE49-F238E27FC236}">
                <a16:creationId xmlns:a16="http://schemas.microsoft.com/office/drawing/2014/main" id="{1976C642-2512-45C1-AC66-B501FB870F7C}"/>
              </a:ext>
            </a:extLst>
          </p:cNvPr>
          <p:cNvSpPr>
            <a:spLocks noGrp="1"/>
          </p:cNvSpPr>
          <p:nvPr>
            <p:ph type="body" sz="quarter" idx="16" hasCustomPrompt="1"/>
          </p:nvPr>
        </p:nvSpPr>
        <p:spPr>
          <a:xfrm>
            <a:off x="4413504"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March</a:t>
            </a:r>
          </a:p>
        </p:txBody>
      </p:sp>
      <p:sp>
        <p:nvSpPr>
          <p:cNvPr id="28" name="Text Placeholder 23">
            <a:extLst>
              <a:ext uri="{FF2B5EF4-FFF2-40B4-BE49-F238E27FC236}">
                <a16:creationId xmlns:a16="http://schemas.microsoft.com/office/drawing/2014/main" id="{9947EF49-FB58-4C6A-8C0A-D2D680B7A864}"/>
              </a:ext>
            </a:extLst>
          </p:cNvPr>
          <p:cNvSpPr>
            <a:spLocks noGrp="1"/>
          </p:cNvSpPr>
          <p:nvPr>
            <p:ph type="body" sz="quarter" idx="17" hasCustomPrompt="1"/>
          </p:nvPr>
        </p:nvSpPr>
        <p:spPr>
          <a:xfrm>
            <a:off x="598208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April</a:t>
            </a:r>
          </a:p>
        </p:txBody>
      </p:sp>
      <p:sp>
        <p:nvSpPr>
          <p:cNvPr id="29" name="Text Placeholder 23">
            <a:extLst>
              <a:ext uri="{FF2B5EF4-FFF2-40B4-BE49-F238E27FC236}">
                <a16:creationId xmlns:a16="http://schemas.microsoft.com/office/drawing/2014/main" id="{9C7C07AF-3FF2-44C6-9D32-B57CEE6E12A2}"/>
              </a:ext>
            </a:extLst>
          </p:cNvPr>
          <p:cNvSpPr>
            <a:spLocks noGrp="1"/>
          </p:cNvSpPr>
          <p:nvPr>
            <p:ph type="body" sz="quarter" idx="18" hasCustomPrompt="1"/>
          </p:nvPr>
        </p:nvSpPr>
        <p:spPr>
          <a:xfrm>
            <a:off x="913012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June</a:t>
            </a:r>
          </a:p>
        </p:txBody>
      </p:sp>
      <p:sp>
        <p:nvSpPr>
          <p:cNvPr id="30" name="Text Placeholder 23">
            <a:extLst>
              <a:ext uri="{FF2B5EF4-FFF2-40B4-BE49-F238E27FC236}">
                <a16:creationId xmlns:a16="http://schemas.microsoft.com/office/drawing/2014/main" id="{08859D92-084B-4AAC-A35E-9997F82C5093}"/>
              </a:ext>
            </a:extLst>
          </p:cNvPr>
          <p:cNvSpPr>
            <a:spLocks noGrp="1"/>
          </p:cNvSpPr>
          <p:nvPr>
            <p:ph type="body" sz="quarter" idx="19" hasCustomPrompt="1"/>
          </p:nvPr>
        </p:nvSpPr>
        <p:spPr>
          <a:xfrm>
            <a:off x="7550658"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May</a:t>
            </a:r>
          </a:p>
        </p:txBody>
      </p:sp>
      <p:cxnSp>
        <p:nvCxnSpPr>
          <p:cNvPr id="31" name="Straight Connector 30">
            <a:extLst>
              <a:ext uri="{FF2B5EF4-FFF2-40B4-BE49-F238E27FC236}">
                <a16:creationId xmlns:a16="http://schemas.microsoft.com/office/drawing/2014/main" id="{599D4720-091C-4EB1-BC99-606EB7793472}"/>
              </a:ext>
            </a:extLst>
          </p:cNvPr>
          <p:cNvCxnSpPr>
            <a:cxnSpLocks/>
          </p:cNvCxnSpPr>
          <p:nvPr userDrawn="1"/>
        </p:nvCxnSpPr>
        <p:spPr>
          <a:xfrm>
            <a:off x="1295400" y="5070508"/>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A88A27CA-6841-483D-BB86-43C77BB6A0CC}"/>
              </a:ext>
            </a:extLst>
          </p:cNvPr>
          <p:cNvSpPr>
            <a:spLocks noGrp="1"/>
          </p:cNvSpPr>
          <p:nvPr>
            <p:ph type="body" sz="quarter" idx="20" hasCustomPrompt="1"/>
          </p:nvPr>
        </p:nvSpPr>
        <p:spPr>
          <a:xfrm>
            <a:off x="1276350"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July</a:t>
            </a:r>
          </a:p>
        </p:txBody>
      </p:sp>
      <p:sp>
        <p:nvSpPr>
          <p:cNvPr id="33" name="Text Placeholder 23">
            <a:extLst>
              <a:ext uri="{FF2B5EF4-FFF2-40B4-BE49-F238E27FC236}">
                <a16:creationId xmlns:a16="http://schemas.microsoft.com/office/drawing/2014/main" id="{68ED6D85-DDFA-46B4-BA5A-892D7ED6CBF6}"/>
              </a:ext>
            </a:extLst>
          </p:cNvPr>
          <p:cNvSpPr>
            <a:spLocks noGrp="1"/>
          </p:cNvSpPr>
          <p:nvPr>
            <p:ph type="body" sz="quarter" idx="21" hasCustomPrompt="1"/>
          </p:nvPr>
        </p:nvSpPr>
        <p:spPr>
          <a:xfrm>
            <a:off x="2844927"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August</a:t>
            </a:r>
          </a:p>
        </p:txBody>
      </p:sp>
      <p:sp>
        <p:nvSpPr>
          <p:cNvPr id="34" name="Text Placeholder 23">
            <a:extLst>
              <a:ext uri="{FF2B5EF4-FFF2-40B4-BE49-F238E27FC236}">
                <a16:creationId xmlns:a16="http://schemas.microsoft.com/office/drawing/2014/main" id="{D248DAEC-4E3D-4A0E-8EE4-64C5E833720B}"/>
              </a:ext>
            </a:extLst>
          </p:cNvPr>
          <p:cNvSpPr>
            <a:spLocks noGrp="1"/>
          </p:cNvSpPr>
          <p:nvPr>
            <p:ph type="body" sz="quarter" idx="22" hasCustomPrompt="1"/>
          </p:nvPr>
        </p:nvSpPr>
        <p:spPr>
          <a:xfrm>
            <a:off x="4413504"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September</a:t>
            </a:r>
          </a:p>
        </p:txBody>
      </p:sp>
      <p:sp>
        <p:nvSpPr>
          <p:cNvPr id="35" name="Text Placeholder 23">
            <a:extLst>
              <a:ext uri="{FF2B5EF4-FFF2-40B4-BE49-F238E27FC236}">
                <a16:creationId xmlns:a16="http://schemas.microsoft.com/office/drawing/2014/main" id="{BE3E7173-46E0-4647-AF6E-3D3F923D70D1}"/>
              </a:ext>
            </a:extLst>
          </p:cNvPr>
          <p:cNvSpPr>
            <a:spLocks noGrp="1"/>
          </p:cNvSpPr>
          <p:nvPr>
            <p:ph type="body" sz="quarter" idx="23" hasCustomPrompt="1"/>
          </p:nvPr>
        </p:nvSpPr>
        <p:spPr>
          <a:xfrm>
            <a:off x="598208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October</a:t>
            </a:r>
          </a:p>
        </p:txBody>
      </p:sp>
      <p:sp>
        <p:nvSpPr>
          <p:cNvPr id="36" name="Text Placeholder 23">
            <a:extLst>
              <a:ext uri="{FF2B5EF4-FFF2-40B4-BE49-F238E27FC236}">
                <a16:creationId xmlns:a16="http://schemas.microsoft.com/office/drawing/2014/main" id="{383EE998-C462-4F32-BF67-164C6CB58F5D}"/>
              </a:ext>
            </a:extLst>
          </p:cNvPr>
          <p:cNvSpPr>
            <a:spLocks noGrp="1"/>
          </p:cNvSpPr>
          <p:nvPr>
            <p:ph type="body" sz="quarter" idx="24" hasCustomPrompt="1"/>
          </p:nvPr>
        </p:nvSpPr>
        <p:spPr>
          <a:xfrm>
            <a:off x="913012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December</a:t>
            </a:r>
          </a:p>
        </p:txBody>
      </p:sp>
      <p:sp>
        <p:nvSpPr>
          <p:cNvPr id="37" name="Text Placeholder 23">
            <a:extLst>
              <a:ext uri="{FF2B5EF4-FFF2-40B4-BE49-F238E27FC236}">
                <a16:creationId xmlns:a16="http://schemas.microsoft.com/office/drawing/2014/main" id="{2A189DDD-670F-46A8-8840-E981413F4346}"/>
              </a:ext>
            </a:extLst>
          </p:cNvPr>
          <p:cNvSpPr>
            <a:spLocks noGrp="1"/>
          </p:cNvSpPr>
          <p:nvPr>
            <p:ph type="body" sz="quarter" idx="25" hasCustomPrompt="1"/>
          </p:nvPr>
        </p:nvSpPr>
        <p:spPr>
          <a:xfrm>
            <a:off x="7550658"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November</a:t>
            </a:r>
          </a:p>
        </p:txBody>
      </p:sp>
      <p:sp>
        <p:nvSpPr>
          <p:cNvPr id="38" name="Text Placeholder 10">
            <a:extLst>
              <a:ext uri="{FF2B5EF4-FFF2-40B4-BE49-F238E27FC236}">
                <a16:creationId xmlns:a16="http://schemas.microsoft.com/office/drawing/2014/main" id="{540CE67A-DD2D-46B5-B05E-82306D2FCB02}"/>
              </a:ext>
            </a:extLst>
          </p:cNvPr>
          <p:cNvSpPr>
            <a:spLocks noGrp="1"/>
          </p:cNvSpPr>
          <p:nvPr>
            <p:ph type="body" sz="quarter" idx="34" hasCustomPrompt="1"/>
          </p:nvPr>
        </p:nvSpPr>
        <p:spPr>
          <a:xfrm>
            <a:off x="2618463" y="3119254"/>
            <a:ext cx="2178858"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39" name="Text Placeholder 10">
            <a:extLst>
              <a:ext uri="{FF2B5EF4-FFF2-40B4-BE49-F238E27FC236}">
                <a16:creationId xmlns:a16="http://schemas.microsoft.com/office/drawing/2014/main" id="{BB6DC8F1-E86C-4CDB-9265-94B50CFEF997}"/>
              </a:ext>
            </a:extLst>
          </p:cNvPr>
          <p:cNvSpPr>
            <a:spLocks noGrp="1"/>
          </p:cNvSpPr>
          <p:nvPr>
            <p:ph type="body" sz="quarter" idx="35" hasCustomPrompt="1"/>
          </p:nvPr>
        </p:nvSpPr>
        <p:spPr>
          <a:xfrm>
            <a:off x="7324194" y="3119254"/>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0" name="Text Placeholder 10">
            <a:extLst>
              <a:ext uri="{FF2B5EF4-FFF2-40B4-BE49-F238E27FC236}">
                <a16:creationId xmlns:a16="http://schemas.microsoft.com/office/drawing/2014/main" id="{75CE6662-3A66-45A1-9FCC-9BBA8BE55B1D}"/>
              </a:ext>
            </a:extLst>
          </p:cNvPr>
          <p:cNvSpPr>
            <a:spLocks noGrp="1"/>
          </p:cNvSpPr>
          <p:nvPr>
            <p:ph type="body" sz="quarter" idx="36" hasCustomPrompt="1"/>
          </p:nvPr>
        </p:nvSpPr>
        <p:spPr>
          <a:xfrm>
            <a:off x="5755617" y="5176789"/>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1" name="Footer Placeholder 5">
            <a:extLst>
              <a:ext uri="{FF2B5EF4-FFF2-40B4-BE49-F238E27FC236}">
                <a16:creationId xmlns:a16="http://schemas.microsoft.com/office/drawing/2014/main" id="{89DF173C-4274-4F9C-BC1A-F47863A470FB}"/>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42" name="Slide Number Placeholder 6">
            <a:extLst>
              <a:ext uri="{FF2B5EF4-FFF2-40B4-BE49-F238E27FC236}">
                <a16:creationId xmlns:a16="http://schemas.microsoft.com/office/drawing/2014/main" id="{5BE446B2-5954-4D98-A1D5-7BD2F202DA5A}"/>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852723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with title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F7FFB265-53A1-4F4A-93D5-B32472F0BE79}"/>
              </a:ext>
            </a:extLst>
          </p:cNvPr>
          <p:cNvSpPr>
            <a:spLocks noGrp="1"/>
          </p:cNvSpPr>
          <p:nvPr>
            <p:ph sz="half" idx="1"/>
          </p:nvPr>
        </p:nvSpPr>
        <p:spPr>
          <a:xfrm>
            <a:off x="838200" y="2857499"/>
            <a:ext cx="59055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A1E4F1F9-8369-4C88-9B00-48ACF4934A06}"/>
              </a:ext>
            </a:extLst>
          </p:cNvPr>
          <p:cNvSpPr>
            <a:spLocks noGrp="1"/>
          </p:cNvSpPr>
          <p:nvPr>
            <p:ph sz="half" idx="2"/>
          </p:nvPr>
        </p:nvSpPr>
        <p:spPr>
          <a:xfrm>
            <a:off x="7239000" y="2857499"/>
            <a:ext cx="41148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0C593D2C-0F56-450C-86CD-A019ADD077E7}"/>
              </a:ext>
            </a:extLst>
          </p:cNvPr>
          <p:cNvSpPr>
            <a:spLocks noGrp="1"/>
          </p:cNvSpPr>
          <p:nvPr>
            <p:ph type="body" sz="quarter" idx="13"/>
          </p:nvPr>
        </p:nvSpPr>
        <p:spPr>
          <a:xfrm>
            <a:off x="838200" y="2273300"/>
            <a:ext cx="59055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12AF4CF-A37C-4010-9731-C33A8197CFF3}"/>
              </a:ext>
            </a:extLst>
          </p:cNvPr>
          <p:cNvSpPr>
            <a:spLocks noGrp="1"/>
          </p:cNvSpPr>
          <p:nvPr>
            <p:ph type="body" sz="quarter" idx="14"/>
          </p:nvPr>
        </p:nvSpPr>
        <p:spPr>
          <a:xfrm>
            <a:off x="7239000" y="2273300"/>
            <a:ext cx="41148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pic>
        <p:nvPicPr>
          <p:cNvPr id="12" name="Picture 11" descr="A picture containing outdoor, sky, nature, dune&#10;&#10;Description automatically generated">
            <a:extLst>
              <a:ext uri="{FF2B5EF4-FFF2-40B4-BE49-F238E27FC236}">
                <a16:creationId xmlns:a16="http://schemas.microsoft.com/office/drawing/2014/main" id="{8CD853FB-B552-43EE-A55D-E13ADC8B67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14" name="Picture 13" descr="A picture containing outdoor, sky, nature, dune&#10;&#10;Description automatically generated">
            <a:extLst>
              <a:ext uri="{FF2B5EF4-FFF2-40B4-BE49-F238E27FC236}">
                <a16:creationId xmlns:a16="http://schemas.microsoft.com/office/drawing/2014/main" id="{C95FC6BE-3777-46FA-A4A2-6C667016B8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15" name="Text Placeholder 23">
            <a:extLst>
              <a:ext uri="{FF2B5EF4-FFF2-40B4-BE49-F238E27FC236}">
                <a16:creationId xmlns:a16="http://schemas.microsoft.com/office/drawing/2014/main" id="{DD19217A-B411-49D0-84C7-16BA3F21FE2E}"/>
              </a:ext>
            </a:extLst>
          </p:cNvPr>
          <p:cNvSpPr>
            <a:spLocks noGrp="1"/>
          </p:cNvSpPr>
          <p:nvPr>
            <p:ph type="body" sz="quarter" idx="15"/>
          </p:nvPr>
        </p:nvSpPr>
        <p:spPr>
          <a:xfrm>
            <a:off x="838200" y="1463675"/>
            <a:ext cx="10515600" cy="365125"/>
          </a:xfrm>
        </p:spPr>
        <p:txBody>
          <a:bodyPr/>
          <a:lstStyle>
            <a:lvl1pPr marL="0" indent="0" algn="l">
              <a:buNone/>
              <a:defRPr lang="en-US" sz="2000" kern="1200" dirty="0" smtClean="0">
                <a:solidFill>
                  <a:schemeClr val="accent3"/>
                </a:solidFill>
                <a:latin typeface="+mj-lt"/>
                <a:ea typeface="+mj-ea"/>
                <a:cs typeface="+mj-cs"/>
              </a:defRPr>
            </a:lvl1pPr>
            <a:lvl2pPr algn="l">
              <a:defRPr>
                <a:solidFill>
                  <a:schemeClr val="accent3"/>
                </a:solidFill>
              </a:defRPr>
            </a:lvl2pPr>
          </a:lstStyle>
          <a:p>
            <a:pPr lvl="0"/>
            <a:r>
              <a:rPr lang="en-US"/>
              <a:t>Click to edit Master text styles</a:t>
            </a:r>
          </a:p>
          <a:p>
            <a:pPr lvl="1"/>
            <a:r>
              <a:rPr lang="en-US"/>
              <a:t>Second level</a:t>
            </a:r>
          </a:p>
        </p:txBody>
      </p:sp>
      <p:sp>
        <p:nvSpPr>
          <p:cNvPr id="16" name="Footer Placeholder 5">
            <a:extLst>
              <a:ext uri="{FF2B5EF4-FFF2-40B4-BE49-F238E27FC236}">
                <a16:creationId xmlns:a16="http://schemas.microsoft.com/office/drawing/2014/main" id="{EA82BD0B-4BD1-40BF-865D-C6A32C64067A}"/>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17" name="Slide Number Placeholder 6">
            <a:extLst>
              <a:ext uri="{FF2B5EF4-FFF2-40B4-BE49-F238E27FC236}">
                <a16:creationId xmlns:a16="http://schemas.microsoft.com/office/drawing/2014/main" id="{C34C6F6C-1D22-4E30-BC57-12F1408D70AE}"/>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019585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accent1"/>
        </a:solidFill>
        <a:effectLst/>
      </p:bgPr>
    </p:bg>
    <p:spTree>
      <p:nvGrpSpPr>
        <p:cNvPr id="1" name=""/>
        <p:cNvGrpSpPr/>
        <p:nvPr/>
      </p:nvGrpSpPr>
      <p:grpSpPr>
        <a:xfrm>
          <a:off x="0" y="0"/>
          <a:ext cx="0" cy="0"/>
          <a:chOff x="0" y="0"/>
          <a:chExt cx="0" cy="0"/>
        </a:xfrm>
      </p:grpSpPr>
      <p:pic>
        <p:nvPicPr>
          <p:cNvPr id="35" name="Picture 34" descr="A picture containing outdoor, sky, nature, dune&#10;&#10;Description automatically generated">
            <a:extLst>
              <a:ext uri="{FF2B5EF4-FFF2-40B4-BE49-F238E27FC236}">
                <a16:creationId xmlns:a16="http://schemas.microsoft.com/office/drawing/2014/main" id="{B184911A-D23E-4AE4-AA9D-D9351F3961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9640" y="3995381"/>
            <a:ext cx="10332720" cy="12232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7" name="Text Placeholder 10">
            <a:extLst>
              <a:ext uri="{FF2B5EF4-FFF2-40B4-BE49-F238E27FC236}">
                <a16:creationId xmlns:a16="http://schemas.microsoft.com/office/drawing/2014/main" id="{FB058FB8-1105-4C4A-BC46-FC5263C51B4C}"/>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8" name="Text Placeholder 10">
            <a:extLst>
              <a:ext uri="{FF2B5EF4-FFF2-40B4-BE49-F238E27FC236}">
                <a16:creationId xmlns:a16="http://schemas.microsoft.com/office/drawing/2014/main" id="{0F15AF40-266A-4348-9B27-CBABA9E3D92A}"/>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ECD58177-9C19-4D24-9FFF-58EECDE7657F}"/>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ABE7486E-0AF8-4124-830C-420FA1F92BBB}"/>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F64A74A1-7AA0-4CCA-91E2-173B9CC7AFDC}"/>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128FF9BA-B29D-439F-A4A3-BFE6BC8B45C3}"/>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13" name="Text Placeholder 10">
            <a:extLst>
              <a:ext uri="{FF2B5EF4-FFF2-40B4-BE49-F238E27FC236}">
                <a16:creationId xmlns:a16="http://schemas.microsoft.com/office/drawing/2014/main" id="{671CD701-6647-40A3-B851-9CA1C8D3566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B6A8BFC1-7FA0-4CAA-97FD-9A01BA00D2D5}"/>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ED0C2842-0D4E-486C-A993-1D0D75D4943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A59B4F0E-8F16-42CC-8346-A00DADA20ED9}"/>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99D7695C-A738-4500-B476-95B5729911DC}"/>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B3B984CB-A282-404B-8B4C-8FEE071EB279}"/>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5F337119-92E1-4057-81DB-A0B6F5747A38}"/>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688EEFA1-753B-4733-8686-F3A10A131B81}"/>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C7B05348-942A-4131-9A3F-479F3F9A9A87}"/>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B3C00ACD-1C1A-4069-B8CB-DB8CA8A0B80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CA74A790-DCD1-46EB-8261-607BEF403CCF}"/>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17825B37-7E7B-4D73-967B-AA07F007C074}"/>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DA6EB697-D6DD-4343-BAC9-49514C5D518A}"/>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9E70367E-C969-4F8A-AC6F-5E7AC2C0BC59}"/>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30575E90-7198-47A0-805F-3162B2386DC9}"/>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3ED2274A-F2D9-4427-99BF-1D78414DBCD1}"/>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231D0A8C-CD54-4D10-A8F5-97CF139C25DF}"/>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AFC15A55-7462-4E94-8DA3-5549FE7AAC87}"/>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4D808E3A-2D47-4508-B487-97E7B840A17C}"/>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2" name="Text Placeholder 10">
            <a:extLst>
              <a:ext uri="{FF2B5EF4-FFF2-40B4-BE49-F238E27FC236}">
                <a16:creationId xmlns:a16="http://schemas.microsoft.com/office/drawing/2014/main" id="{2B7FEF61-4C66-42E8-81B2-CB838535F7E5}"/>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Tree>
    <p:extLst>
      <p:ext uri="{BB962C8B-B14F-4D97-AF65-F5344CB8AC3E}">
        <p14:creationId xmlns:p14="http://schemas.microsoft.com/office/powerpoint/2010/main" val="2254080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7" name="Picture 6" descr="A group of people riding horses&#10;&#10;Description automatically generated with medium confidence">
            <a:extLst>
              <a:ext uri="{FF2B5EF4-FFF2-40B4-BE49-F238E27FC236}">
                <a16:creationId xmlns:a16="http://schemas.microsoft.com/office/drawing/2014/main" id="{A88965D1-1506-43AA-A066-5CA60D2ADF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345AFDE-8D65-480B-9D80-F8B2868463F1}"/>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sp>
        <p:nvSpPr>
          <p:cNvPr id="11" name="Chart Placeholder 10">
            <a:extLst>
              <a:ext uri="{FF2B5EF4-FFF2-40B4-BE49-F238E27FC236}">
                <a16:creationId xmlns:a16="http://schemas.microsoft.com/office/drawing/2014/main" id="{2F91974B-F58F-4C8E-8D68-7DBAD42BE6CE}"/>
              </a:ext>
            </a:extLst>
          </p:cNvPr>
          <p:cNvSpPr>
            <a:spLocks noGrp="1"/>
          </p:cNvSpPr>
          <p:nvPr>
            <p:ph type="chart" sz="quarter" idx="13"/>
          </p:nvPr>
        </p:nvSpPr>
        <p:spPr>
          <a:xfrm>
            <a:off x="838200" y="1690688"/>
            <a:ext cx="10515600" cy="3984625"/>
          </a:xfrm>
        </p:spPr>
        <p:txBody>
          <a:bodyPr/>
          <a:lstStyle/>
          <a:p>
            <a:r>
              <a:rPr lang="en-US"/>
              <a:t>Click icon to add chart</a:t>
            </a:r>
            <a:endParaRPr lang="en-US" dirty="0"/>
          </a:p>
        </p:txBody>
      </p:sp>
      <p:sp>
        <p:nvSpPr>
          <p:cNvPr id="12" name="Footer Placeholder 5">
            <a:extLst>
              <a:ext uri="{FF2B5EF4-FFF2-40B4-BE49-F238E27FC236}">
                <a16:creationId xmlns:a16="http://schemas.microsoft.com/office/drawing/2014/main" id="{ED055213-4B28-4DFA-B283-C64E50841BCA}"/>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13" name="Slide Number Placeholder 6">
            <a:extLst>
              <a:ext uri="{FF2B5EF4-FFF2-40B4-BE49-F238E27FC236}">
                <a16:creationId xmlns:a16="http://schemas.microsoft.com/office/drawing/2014/main" id="{C4C9E28E-8406-48BC-8F90-9483DF3E2618}"/>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11513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2"/>
        </a:solidFill>
        <a:effectLst/>
      </p:bgPr>
    </p:bg>
    <p:spTree>
      <p:nvGrpSpPr>
        <p:cNvPr id="1" name=""/>
        <p:cNvGrpSpPr/>
        <p:nvPr/>
      </p:nvGrpSpPr>
      <p:grpSpPr>
        <a:xfrm>
          <a:off x="0" y="0"/>
          <a:ext cx="0" cy="0"/>
          <a:chOff x="0" y="0"/>
          <a:chExt cx="0" cy="0"/>
        </a:xfrm>
      </p:grpSpPr>
      <p:pic>
        <p:nvPicPr>
          <p:cNvPr id="9" name="Picture 8" descr="A group of people riding horses&#10;&#10;Description automatically generated with medium confidence">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0" y="0"/>
            <a:ext cx="12207240" cy="380333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4007165"/>
            <a:ext cx="10515600" cy="1004255"/>
          </a:xfrm>
        </p:spPr>
        <p:txBody>
          <a:bodyPr/>
          <a:lstStyle>
            <a:lvl1pPr algn="ctr">
              <a:defRPr>
                <a:solidFill>
                  <a:schemeClr val="accent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604520" y="518474"/>
            <a:ext cx="2743200" cy="2743200"/>
          </a:xfrm>
        </p:spPr>
        <p:txBody>
          <a:body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3347720" y="518474"/>
            <a:ext cx="2743200" cy="2743200"/>
          </a:xfrm>
        </p:spPr>
        <p:txBody>
          <a:body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6090920" y="518474"/>
            <a:ext cx="2743200" cy="2743200"/>
          </a:xfrm>
        </p:spPr>
        <p:txBody>
          <a:body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8834120" y="518474"/>
            <a:ext cx="2743200" cy="2743200"/>
          </a:xfrm>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04520" y="5229500"/>
            <a:ext cx="2743200" cy="422721"/>
          </a:xfrm>
        </p:spPr>
        <p:txBody>
          <a:bodyPr anchor="ctr">
            <a:noAutofit/>
          </a:bodyPr>
          <a:lstStyle>
            <a:lvl1pPr marL="0" indent="0" algn="ctr">
              <a:buFont typeface="Arial" panose="020B0604020202020204" pitchFamily="34" charset="0"/>
              <a:buNone/>
              <a:defRPr lang="en-ZA" sz="1600" kern="1200" dirty="0">
                <a:solidFill>
                  <a:schemeClr val="accent1"/>
                </a:solidFill>
                <a:latin typeface="+mj-lt"/>
                <a:ea typeface="+mn-ea"/>
                <a:cs typeface="+mn-cs"/>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04520" y="5693075"/>
            <a:ext cx="2743200" cy="365125"/>
          </a:xfrm>
        </p:spPr>
        <p:txBody>
          <a:bodyPr>
            <a:normAutofit/>
          </a:bodyPr>
          <a:lstStyle>
            <a:lvl1pPr marL="0" indent="0" algn="ctr">
              <a:buNone/>
              <a:defRPr lang="en-ZA" sz="1200" kern="1200" dirty="0">
                <a:solidFill>
                  <a:schemeClr val="accent1"/>
                </a:solidFill>
                <a:latin typeface="+mn-lt"/>
                <a:ea typeface="+mn-ea"/>
                <a:cs typeface="+mn-cs"/>
              </a:defRPr>
            </a:lvl1pPr>
          </a:lstStyle>
          <a:p>
            <a:pPr lvl="0"/>
            <a:r>
              <a:rPr lang="en-US"/>
              <a:t>Title</a:t>
            </a:r>
            <a:endParaRPr lang="en-ZA"/>
          </a:p>
        </p:txBody>
      </p:sp>
      <p:sp>
        <p:nvSpPr>
          <p:cNvPr id="20" name="Text Placeholder 8">
            <a:extLst>
              <a:ext uri="{FF2B5EF4-FFF2-40B4-BE49-F238E27FC236}">
                <a16:creationId xmlns:a16="http://schemas.microsoft.com/office/drawing/2014/main" id="{9C2B29A0-592A-4DF1-809E-B5265DACA3A6}"/>
              </a:ext>
            </a:extLst>
          </p:cNvPr>
          <p:cNvSpPr>
            <a:spLocks noGrp="1"/>
          </p:cNvSpPr>
          <p:nvPr>
            <p:ph type="body" sz="quarter" idx="35" hasCustomPrompt="1"/>
          </p:nvPr>
        </p:nvSpPr>
        <p:spPr>
          <a:xfrm>
            <a:off x="8834120" y="5224905"/>
            <a:ext cx="275336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1" name="Text Placeholder 10">
            <a:extLst>
              <a:ext uri="{FF2B5EF4-FFF2-40B4-BE49-F238E27FC236}">
                <a16:creationId xmlns:a16="http://schemas.microsoft.com/office/drawing/2014/main" id="{203C6378-59CC-47B4-9E9F-BAC6C2C389E2}"/>
              </a:ext>
            </a:extLst>
          </p:cNvPr>
          <p:cNvSpPr>
            <a:spLocks noGrp="1"/>
          </p:cNvSpPr>
          <p:nvPr>
            <p:ph type="body" sz="quarter" idx="36" hasCustomPrompt="1"/>
          </p:nvPr>
        </p:nvSpPr>
        <p:spPr>
          <a:xfrm>
            <a:off x="8834120" y="5688480"/>
            <a:ext cx="275336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2" name="Text Placeholder 8">
            <a:extLst>
              <a:ext uri="{FF2B5EF4-FFF2-40B4-BE49-F238E27FC236}">
                <a16:creationId xmlns:a16="http://schemas.microsoft.com/office/drawing/2014/main" id="{448AA424-5B3D-40C4-BBDC-2C338C03859C}"/>
              </a:ext>
            </a:extLst>
          </p:cNvPr>
          <p:cNvSpPr>
            <a:spLocks noGrp="1"/>
          </p:cNvSpPr>
          <p:nvPr>
            <p:ph type="body" sz="quarter" idx="37" hasCustomPrompt="1"/>
          </p:nvPr>
        </p:nvSpPr>
        <p:spPr>
          <a:xfrm>
            <a:off x="3347720" y="5229500"/>
            <a:ext cx="274320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3" name="Text Placeholder 10">
            <a:extLst>
              <a:ext uri="{FF2B5EF4-FFF2-40B4-BE49-F238E27FC236}">
                <a16:creationId xmlns:a16="http://schemas.microsoft.com/office/drawing/2014/main" id="{B9AE277D-FC5E-4B64-A3FA-A9BD4919D97E}"/>
              </a:ext>
            </a:extLst>
          </p:cNvPr>
          <p:cNvSpPr>
            <a:spLocks noGrp="1"/>
          </p:cNvSpPr>
          <p:nvPr>
            <p:ph type="body" sz="quarter" idx="38" hasCustomPrompt="1"/>
          </p:nvPr>
        </p:nvSpPr>
        <p:spPr>
          <a:xfrm>
            <a:off x="3347720" y="5693075"/>
            <a:ext cx="274320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4" name="Text Placeholder 8">
            <a:extLst>
              <a:ext uri="{FF2B5EF4-FFF2-40B4-BE49-F238E27FC236}">
                <a16:creationId xmlns:a16="http://schemas.microsoft.com/office/drawing/2014/main" id="{4FC21568-200C-4310-B462-B36358C4D233}"/>
              </a:ext>
            </a:extLst>
          </p:cNvPr>
          <p:cNvSpPr>
            <a:spLocks noGrp="1"/>
          </p:cNvSpPr>
          <p:nvPr>
            <p:ph type="body" sz="quarter" idx="39" hasCustomPrompt="1"/>
          </p:nvPr>
        </p:nvSpPr>
        <p:spPr>
          <a:xfrm>
            <a:off x="6101082" y="5229500"/>
            <a:ext cx="2733038"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5" name="Text Placeholder 10">
            <a:extLst>
              <a:ext uri="{FF2B5EF4-FFF2-40B4-BE49-F238E27FC236}">
                <a16:creationId xmlns:a16="http://schemas.microsoft.com/office/drawing/2014/main" id="{B24FCA02-7F7F-4B5F-833A-CE244C22096F}"/>
              </a:ext>
            </a:extLst>
          </p:cNvPr>
          <p:cNvSpPr>
            <a:spLocks noGrp="1"/>
          </p:cNvSpPr>
          <p:nvPr>
            <p:ph type="body" sz="quarter" idx="40" hasCustomPrompt="1"/>
          </p:nvPr>
        </p:nvSpPr>
        <p:spPr>
          <a:xfrm>
            <a:off x="6101082" y="5693075"/>
            <a:ext cx="2733038" cy="365125"/>
          </a:xfrm>
        </p:spPr>
        <p:txBody>
          <a:bodyPr>
            <a:normAutofit/>
          </a:bodyPr>
          <a:lstStyle>
            <a:lvl1pPr marL="0" indent="0" algn="ctr">
              <a:buNone/>
              <a:defRPr sz="1200">
                <a:solidFill>
                  <a:schemeClr val="accent1"/>
                </a:solidFill>
              </a:defRPr>
            </a:lvl1pPr>
          </a:lstStyle>
          <a:p>
            <a:pPr lvl="0"/>
            <a:r>
              <a:rPr lang="en-US"/>
              <a:t>Title</a:t>
            </a:r>
            <a:endParaRPr lang="en-ZA"/>
          </a:p>
        </p:txBody>
      </p:sp>
    </p:spTree>
    <p:extLst>
      <p:ext uri="{BB962C8B-B14F-4D97-AF65-F5344CB8AC3E}">
        <p14:creationId xmlns:p14="http://schemas.microsoft.com/office/powerpoint/2010/main" val="3082658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3740" y="1737360"/>
            <a:ext cx="10764520" cy="1741253"/>
          </a:xfrm>
          <a:prstGeom prst="rect">
            <a:avLst/>
          </a:prstGeom>
        </p:spPr>
      </p:pic>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924561" y="1967906"/>
            <a:ext cx="1280160" cy="1280160"/>
          </a:xfrm>
        </p:spPr>
        <p:txBody>
          <a:bodyPr>
            <a:normAutofit/>
          </a:bodyPr>
          <a:lstStyle>
            <a:lvl1pPr marL="0" indent="0">
              <a:buNone/>
              <a:defRPr sz="18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2218029" y="1967906"/>
            <a:ext cx="1280160" cy="1280160"/>
          </a:xfrm>
        </p:spPr>
        <p:txBody>
          <a:bodyPr>
            <a:normAutofit/>
          </a:bodyPr>
          <a:lstStyle>
            <a:lvl1pPr marL="0" indent="0">
              <a:buNone/>
              <a:defRPr sz="1800"/>
            </a:lvl1p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3511497" y="1967906"/>
            <a:ext cx="1280160" cy="1280160"/>
          </a:xfrm>
        </p:spPr>
        <p:txBody>
          <a:bodyPr>
            <a:normAutofit/>
          </a:bodyPr>
          <a:lstStyle>
            <a:lvl1pPr marL="0" indent="0">
              <a:buNone/>
              <a:defRPr sz="1800"/>
            </a:lvl1p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4804965" y="1967906"/>
            <a:ext cx="1280160" cy="1280160"/>
          </a:xfrm>
        </p:spPr>
        <p:txBody>
          <a:bodyPr>
            <a:normAutofit/>
          </a:bodyPr>
          <a:lstStyle>
            <a:lvl1pPr marL="0" indent="0">
              <a:buNone/>
              <a:defRPr sz="1800"/>
            </a:lvl1p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5955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5955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26" name="Picture Placeholder 10">
            <a:extLst>
              <a:ext uri="{FF2B5EF4-FFF2-40B4-BE49-F238E27FC236}">
                <a16:creationId xmlns:a16="http://schemas.microsoft.com/office/drawing/2014/main" id="{6BF177F2-C312-4467-A8E7-2F7C06DF7D6E}"/>
              </a:ext>
            </a:extLst>
          </p:cNvPr>
          <p:cNvSpPr>
            <a:spLocks noGrp="1"/>
          </p:cNvSpPr>
          <p:nvPr>
            <p:ph type="pic" sz="quarter" idx="41"/>
          </p:nvPr>
        </p:nvSpPr>
        <p:spPr>
          <a:xfrm>
            <a:off x="6098433" y="1967906"/>
            <a:ext cx="1280160" cy="1280160"/>
          </a:xfrm>
        </p:spPr>
        <p:txBody>
          <a:bodyPr>
            <a:normAutofit/>
          </a:bodyPr>
          <a:lstStyle>
            <a:lvl1pPr marL="0" indent="0">
              <a:buNone/>
              <a:defRPr sz="1800"/>
            </a:lvl1pPr>
          </a:lstStyle>
          <a:p>
            <a:r>
              <a:rPr lang="en-US"/>
              <a:t>Click icon to add picture</a:t>
            </a:r>
            <a:endParaRPr lang="en-US" dirty="0"/>
          </a:p>
        </p:txBody>
      </p:sp>
      <p:sp>
        <p:nvSpPr>
          <p:cNvPr id="27" name="Picture Placeholder 10">
            <a:extLst>
              <a:ext uri="{FF2B5EF4-FFF2-40B4-BE49-F238E27FC236}">
                <a16:creationId xmlns:a16="http://schemas.microsoft.com/office/drawing/2014/main" id="{5D26BA3A-860A-4168-9872-0A0D22BEA7AB}"/>
              </a:ext>
            </a:extLst>
          </p:cNvPr>
          <p:cNvSpPr>
            <a:spLocks noGrp="1"/>
          </p:cNvSpPr>
          <p:nvPr>
            <p:ph type="pic" sz="quarter" idx="42"/>
          </p:nvPr>
        </p:nvSpPr>
        <p:spPr>
          <a:xfrm>
            <a:off x="7391901" y="1967906"/>
            <a:ext cx="1280160" cy="1280160"/>
          </a:xfrm>
        </p:spPr>
        <p:txBody>
          <a:bodyPr>
            <a:normAutofit/>
          </a:bodyPr>
          <a:lstStyle>
            <a:lvl1pPr marL="0" indent="0">
              <a:buNone/>
              <a:defRPr sz="1800"/>
            </a:lvl1pPr>
          </a:lstStyle>
          <a:p>
            <a:r>
              <a:rPr lang="en-US"/>
              <a:t>Click icon to add picture</a:t>
            </a:r>
            <a:endParaRPr lang="en-US" dirty="0"/>
          </a:p>
        </p:txBody>
      </p:sp>
      <p:sp>
        <p:nvSpPr>
          <p:cNvPr id="28" name="Picture Placeholder 10">
            <a:extLst>
              <a:ext uri="{FF2B5EF4-FFF2-40B4-BE49-F238E27FC236}">
                <a16:creationId xmlns:a16="http://schemas.microsoft.com/office/drawing/2014/main" id="{A95FA78C-CC95-43FC-8BB5-17A796D7B9E0}"/>
              </a:ext>
            </a:extLst>
          </p:cNvPr>
          <p:cNvSpPr>
            <a:spLocks noGrp="1"/>
          </p:cNvSpPr>
          <p:nvPr>
            <p:ph type="pic" sz="quarter" idx="43"/>
          </p:nvPr>
        </p:nvSpPr>
        <p:spPr>
          <a:xfrm>
            <a:off x="8685369" y="1967906"/>
            <a:ext cx="1280160" cy="1280160"/>
          </a:xfrm>
        </p:spPr>
        <p:txBody>
          <a:bodyPr>
            <a:normAutofit/>
          </a:bodyPr>
          <a:lstStyle>
            <a:lvl1pPr marL="0" indent="0">
              <a:buNone/>
              <a:defRPr sz="1800"/>
            </a:lvl1pPr>
          </a:lstStyle>
          <a:p>
            <a:r>
              <a:rPr lang="en-US"/>
              <a:t>Click icon to add picture</a:t>
            </a:r>
            <a:endParaRPr lang="en-US" dirty="0"/>
          </a:p>
        </p:txBody>
      </p:sp>
      <p:sp>
        <p:nvSpPr>
          <p:cNvPr id="29" name="Picture Placeholder 10">
            <a:extLst>
              <a:ext uri="{FF2B5EF4-FFF2-40B4-BE49-F238E27FC236}">
                <a16:creationId xmlns:a16="http://schemas.microsoft.com/office/drawing/2014/main" id="{7EA70B51-4FF2-42F8-BAFF-83B593ADB78D}"/>
              </a:ext>
            </a:extLst>
          </p:cNvPr>
          <p:cNvSpPr>
            <a:spLocks noGrp="1"/>
          </p:cNvSpPr>
          <p:nvPr>
            <p:ph type="pic" sz="quarter" idx="44"/>
          </p:nvPr>
        </p:nvSpPr>
        <p:spPr>
          <a:xfrm>
            <a:off x="9978838" y="1967906"/>
            <a:ext cx="1280160" cy="1280160"/>
          </a:xfrm>
        </p:spPr>
        <p:txBody>
          <a:bodyPr>
            <a:normAutofit/>
          </a:bodyPr>
          <a:lstStyle>
            <a:lvl1pPr marL="0" indent="0">
              <a:buNone/>
              <a:defRPr sz="1800"/>
            </a:lvl1pPr>
          </a:lstStyle>
          <a:p>
            <a:r>
              <a:rPr lang="en-US"/>
              <a:t>Click icon to add picture</a:t>
            </a:r>
            <a:endParaRPr lang="en-US" dirty="0"/>
          </a:p>
        </p:txBody>
      </p:sp>
      <p:sp>
        <p:nvSpPr>
          <p:cNvPr id="30" name="Title 1">
            <a:extLst>
              <a:ext uri="{FF2B5EF4-FFF2-40B4-BE49-F238E27FC236}">
                <a16:creationId xmlns:a16="http://schemas.microsoft.com/office/drawing/2014/main" id="{708EF00C-774E-4D73-AFEF-EEC6196DC7D3}"/>
              </a:ext>
            </a:extLst>
          </p:cNvPr>
          <p:cNvSpPr>
            <a:spLocks noGrp="1"/>
          </p:cNvSpPr>
          <p:nvPr>
            <p:ph type="title"/>
          </p:nvPr>
        </p:nvSpPr>
        <p:spPr>
          <a:xfrm>
            <a:off x="713740" y="365125"/>
            <a:ext cx="10764520" cy="1325563"/>
          </a:xfrm>
        </p:spPr>
        <p:txBody>
          <a:bodyPr/>
          <a:lstStyle>
            <a:lvl1pPr algn="ctr">
              <a:defRPr>
                <a:solidFill>
                  <a:schemeClr val="accent3"/>
                </a:solidFill>
              </a:defRPr>
            </a:lvl1pPr>
          </a:lstStyle>
          <a:p>
            <a:r>
              <a:rPr lang="en-US"/>
              <a:t>Click to edit Master title style</a:t>
            </a:r>
            <a:endParaRPr lang="en-ZA"/>
          </a:p>
        </p:txBody>
      </p:sp>
      <p:sp>
        <p:nvSpPr>
          <p:cNvPr id="31" name="Text Placeholder 8">
            <a:extLst>
              <a:ext uri="{FF2B5EF4-FFF2-40B4-BE49-F238E27FC236}">
                <a16:creationId xmlns:a16="http://schemas.microsoft.com/office/drawing/2014/main" id="{7633A346-456C-4917-800A-85F73F876E77}"/>
              </a:ext>
            </a:extLst>
          </p:cNvPr>
          <p:cNvSpPr>
            <a:spLocks noGrp="1"/>
          </p:cNvSpPr>
          <p:nvPr>
            <p:ph type="body" sz="quarter" idx="45" hasCustomPrompt="1"/>
          </p:nvPr>
        </p:nvSpPr>
        <p:spPr>
          <a:xfrm>
            <a:off x="324019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2" name="Text Placeholder 10">
            <a:extLst>
              <a:ext uri="{FF2B5EF4-FFF2-40B4-BE49-F238E27FC236}">
                <a16:creationId xmlns:a16="http://schemas.microsoft.com/office/drawing/2014/main" id="{E0C31CC6-C8A8-4831-94CD-366DC97C2B15}"/>
              </a:ext>
            </a:extLst>
          </p:cNvPr>
          <p:cNvSpPr>
            <a:spLocks noGrp="1"/>
          </p:cNvSpPr>
          <p:nvPr>
            <p:ph type="body" sz="quarter" idx="46" hasCustomPrompt="1"/>
          </p:nvPr>
        </p:nvSpPr>
        <p:spPr>
          <a:xfrm>
            <a:off x="324019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3" name="Text Placeholder 8">
            <a:extLst>
              <a:ext uri="{FF2B5EF4-FFF2-40B4-BE49-F238E27FC236}">
                <a16:creationId xmlns:a16="http://schemas.microsoft.com/office/drawing/2014/main" id="{CB652A06-2CE0-42F0-8186-DBBD4219FC86}"/>
              </a:ext>
            </a:extLst>
          </p:cNvPr>
          <p:cNvSpPr>
            <a:spLocks noGrp="1"/>
          </p:cNvSpPr>
          <p:nvPr>
            <p:ph type="body" sz="quarter" idx="47" hasCustomPrompt="1"/>
          </p:nvPr>
        </p:nvSpPr>
        <p:spPr>
          <a:xfrm>
            <a:off x="582083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4" name="Text Placeholder 10">
            <a:extLst>
              <a:ext uri="{FF2B5EF4-FFF2-40B4-BE49-F238E27FC236}">
                <a16:creationId xmlns:a16="http://schemas.microsoft.com/office/drawing/2014/main" id="{CE6091FC-D3C2-46A7-9A51-90A64C97CF87}"/>
              </a:ext>
            </a:extLst>
          </p:cNvPr>
          <p:cNvSpPr>
            <a:spLocks noGrp="1"/>
          </p:cNvSpPr>
          <p:nvPr>
            <p:ph type="body" sz="quarter" idx="48" hasCustomPrompt="1"/>
          </p:nvPr>
        </p:nvSpPr>
        <p:spPr>
          <a:xfrm>
            <a:off x="582083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5" name="Text Placeholder 8">
            <a:extLst>
              <a:ext uri="{FF2B5EF4-FFF2-40B4-BE49-F238E27FC236}">
                <a16:creationId xmlns:a16="http://schemas.microsoft.com/office/drawing/2014/main" id="{B663F697-5494-47B5-8888-F76EE36A561E}"/>
              </a:ext>
            </a:extLst>
          </p:cNvPr>
          <p:cNvSpPr>
            <a:spLocks noGrp="1"/>
          </p:cNvSpPr>
          <p:nvPr>
            <p:ph type="body" sz="quarter" idx="49" hasCustomPrompt="1"/>
          </p:nvPr>
        </p:nvSpPr>
        <p:spPr>
          <a:xfrm>
            <a:off x="840147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6" name="Text Placeholder 10">
            <a:extLst>
              <a:ext uri="{FF2B5EF4-FFF2-40B4-BE49-F238E27FC236}">
                <a16:creationId xmlns:a16="http://schemas.microsoft.com/office/drawing/2014/main" id="{95B42005-A70C-498A-A357-1492B1393F4D}"/>
              </a:ext>
            </a:extLst>
          </p:cNvPr>
          <p:cNvSpPr>
            <a:spLocks noGrp="1"/>
          </p:cNvSpPr>
          <p:nvPr>
            <p:ph type="body" sz="quarter" idx="50" hasCustomPrompt="1"/>
          </p:nvPr>
        </p:nvSpPr>
        <p:spPr>
          <a:xfrm>
            <a:off x="840147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7" name="Text Placeholder 8">
            <a:extLst>
              <a:ext uri="{FF2B5EF4-FFF2-40B4-BE49-F238E27FC236}">
                <a16:creationId xmlns:a16="http://schemas.microsoft.com/office/drawing/2014/main" id="{FA3E4CA4-4074-4C29-853C-A8857A156AC8}"/>
              </a:ext>
            </a:extLst>
          </p:cNvPr>
          <p:cNvSpPr>
            <a:spLocks noGrp="1"/>
          </p:cNvSpPr>
          <p:nvPr>
            <p:ph type="body" sz="quarter" idx="51" hasCustomPrompt="1"/>
          </p:nvPr>
        </p:nvSpPr>
        <p:spPr>
          <a:xfrm>
            <a:off x="194987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8" name="Text Placeholder 10">
            <a:extLst>
              <a:ext uri="{FF2B5EF4-FFF2-40B4-BE49-F238E27FC236}">
                <a16:creationId xmlns:a16="http://schemas.microsoft.com/office/drawing/2014/main" id="{1308FE93-15B6-4FC2-A5CF-53AA6064DAB0}"/>
              </a:ext>
            </a:extLst>
          </p:cNvPr>
          <p:cNvSpPr>
            <a:spLocks noGrp="1"/>
          </p:cNvSpPr>
          <p:nvPr>
            <p:ph type="body" sz="quarter" idx="52" hasCustomPrompt="1"/>
          </p:nvPr>
        </p:nvSpPr>
        <p:spPr>
          <a:xfrm>
            <a:off x="194987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9" name="Text Placeholder 8">
            <a:extLst>
              <a:ext uri="{FF2B5EF4-FFF2-40B4-BE49-F238E27FC236}">
                <a16:creationId xmlns:a16="http://schemas.microsoft.com/office/drawing/2014/main" id="{B08AE9FA-2EBC-416A-B525-59A5F1258E56}"/>
              </a:ext>
            </a:extLst>
          </p:cNvPr>
          <p:cNvSpPr>
            <a:spLocks noGrp="1"/>
          </p:cNvSpPr>
          <p:nvPr>
            <p:ph type="body" sz="quarter" idx="53" hasCustomPrompt="1"/>
          </p:nvPr>
        </p:nvSpPr>
        <p:spPr>
          <a:xfrm>
            <a:off x="453051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0" name="Text Placeholder 10">
            <a:extLst>
              <a:ext uri="{FF2B5EF4-FFF2-40B4-BE49-F238E27FC236}">
                <a16:creationId xmlns:a16="http://schemas.microsoft.com/office/drawing/2014/main" id="{EE168CBD-2F60-4551-9129-2ED8A59499B4}"/>
              </a:ext>
            </a:extLst>
          </p:cNvPr>
          <p:cNvSpPr>
            <a:spLocks noGrp="1"/>
          </p:cNvSpPr>
          <p:nvPr>
            <p:ph type="body" sz="quarter" idx="54" hasCustomPrompt="1"/>
          </p:nvPr>
        </p:nvSpPr>
        <p:spPr>
          <a:xfrm>
            <a:off x="453051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1" name="Text Placeholder 8">
            <a:extLst>
              <a:ext uri="{FF2B5EF4-FFF2-40B4-BE49-F238E27FC236}">
                <a16:creationId xmlns:a16="http://schemas.microsoft.com/office/drawing/2014/main" id="{E05EDFD4-CA70-451D-A8F0-BF688EDBFC7B}"/>
              </a:ext>
            </a:extLst>
          </p:cNvPr>
          <p:cNvSpPr>
            <a:spLocks noGrp="1"/>
          </p:cNvSpPr>
          <p:nvPr>
            <p:ph type="body" sz="quarter" idx="55" hasCustomPrompt="1"/>
          </p:nvPr>
        </p:nvSpPr>
        <p:spPr>
          <a:xfrm>
            <a:off x="711115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2" name="Text Placeholder 10">
            <a:extLst>
              <a:ext uri="{FF2B5EF4-FFF2-40B4-BE49-F238E27FC236}">
                <a16:creationId xmlns:a16="http://schemas.microsoft.com/office/drawing/2014/main" id="{8E47CD55-3098-4BD6-A269-794D40911ED0}"/>
              </a:ext>
            </a:extLst>
          </p:cNvPr>
          <p:cNvSpPr>
            <a:spLocks noGrp="1"/>
          </p:cNvSpPr>
          <p:nvPr>
            <p:ph type="body" sz="quarter" idx="56" hasCustomPrompt="1"/>
          </p:nvPr>
        </p:nvSpPr>
        <p:spPr>
          <a:xfrm>
            <a:off x="711115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3" name="Text Placeholder 8">
            <a:extLst>
              <a:ext uri="{FF2B5EF4-FFF2-40B4-BE49-F238E27FC236}">
                <a16:creationId xmlns:a16="http://schemas.microsoft.com/office/drawing/2014/main" id="{EA65938B-08CE-4FA4-A95B-5A66E901ACD0}"/>
              </a:ext>
            </a:extLst>
          </p:cNvPr>
          <p:cNvSpPr>
            <a:spLocks noGrp="1"/>
          </p:cNvSpPr>
          <p:nvPr>
            <p:ph type="body" sz="quarter" idx="57" hasCustomPrompt="1"/>
          </p:nvPr>
        </p:nvSpPr>
        <p:spPr>
          <a:xfrm>
            <a:off x="969179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4" name="Text Placeholder 10">
            <a:extLst>
              <a:ext uri="{FF2B5EF4-FFF2-40B4-BE49-F238E27FC236}">
                <a16:creationId xmlns:a16="http://schemas.microsoft.com/office/drawing/2014/main" id="{A72442A0-E7C5-4604-A4AA-9A86DD298412}"/>
              </a:ext>
            </a:extLst>
          </p:cNvPr>
          <p:cNvSpPr>
            <a:spLocks noGrp="1"/>
          </p:cNvSpPr>
          <p:nvPr>
            <p:ph type="body" sz="quarter" idx="58" hasCustomPrompt="1"/>
          </p:nvPr>
        </p:nvSpPr>
        <p:spPr>
          <a:xfrm>
            <a:off x="969179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cxnSp>
        <p:nvCxnSpPr>
          <p:cNvPr id="46" name="Straight Connector 45">
            <a:extLst>
              <a:ext uri="{FF2B5EF4-FFF2-40B4-BE49-F238E27FC236}">
                <a16:creationId xmlns:a16="http://schemas.microsoft.com/office/drawing/2014/main" id="{66946F89-1A32-4CE8-9F85-45EDF090AB96}"/>
              </a:ext>
            </a:extLst>
          </p:cNvPr>
          <p:cNvCxnSpPr>
            <a:cxnSpLocks/>
            <a:stCxn id="11" idx="2"/>
          </p:cNvCxnSpPr>
          <p:nvPr userDrawn="1"/>
        </p:nvCxnSpPr>
        <p:spPr>
          <a:xfrm flipH="1">
            <a:off x="1558635" y="3248066"/>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EE9F58-7707-4E5A-8C6B-C3D66810327C}"/>
              </a:ext>
            </a:extLst>
          </p:cNvPr>
          <p:cNvCxnSpPr>
            <a:cxnSpLocks/>
          </p:cNvCxnSpPr>
          <p:nvPr userDrawn="1"/>
        </p:nvCxnSpPr>
        <p:spPr>
          <a:xfrm flipH="1">
            <a:off x="4145279" y="3250315"/>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1897E7-33EE-452E-B67F-D676DB9630EB}"/>
              </a:ext>
            </a:extLst>
          </p:cNvPr>
          <p:cNvCxnSpPr>
            <a:cxnSpLocks/>
          </p:cNvCxnSpPr>
          <p:nvPr userDrawn="1"/>
        </p:nvCxnSpPr>
        <p:spPr>
          <a:xfrm flipH="1">
            <a:off x="6732507"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F35791-C763-4163-9B05-68EE7814EDBD}"/>
              </a:ext>
            </a:extLst>
          </p:cNvPr>
          <p:cNvCxnSpPr>
            <a:cxnSpLocks/>
          </p:cNvCxnSpPr>
          <p:nvPr userDrawn="1"/>
        </p:nvCxnSpPr>
        <p:spPr>
          <a:xfrm flipH="1">
            <a:off x="9316732"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F2A3C7-B018-4022-B2BB-D8D2B03190AB}"/>
              </a:ext>
            </a:extLst>
          </p:cNvPr>
          <p:cNvCxnSpPr>
            <a:cxnSpLocks/>
          </p:cNvCxnSpPr>
          <p:nvPr userDrawn="1"/>
        </p:nvCxnSpPr>
        <p:spPr>
          <a:xfrm>
            <a:off x="2854035" y="3254943"/>
            <a:ext cx="0" cy="192615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52EF5B-4C4F-451E-B0B4-8226109ADE91}"/>
              </a:ext>
            </a:extLst>
          </p:cNvPr>
          <p:cNvCxnSpPr>
            <a:cxnSpLocks/>
          </p:cNvCxnSpPr>
          <p:nvPr userDrawn="1"/>
        </p:nvCxnSpPr>
        <p:spPr>
          <a:xfrm>
            <a:off x="5440679" y="3233453"/>
            <a:ext cx="0" cy="1949898"/>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D6748B-4A98-4935-BC51-E43412110392}"/>
              </a:ext>
            </a:extLst>
          </p:cNvPr>
          <p:cNvCxnSpPr>
            <a:cxnSpLocks/>
          </p:cNvCxnSpPr>
          <p:nvPr userDrawn="1"/>
        </p:nvCxnSpPr>
        <p:spPr>
          <a:xfrm>
            <a:off x="8027907" y="3257242"/>
            <a:ext cx="0" cy="191926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A0E4AC-BE6A-45AA-B639-A8288815E8F9}"/>
              </a:ext>
            </a:extLst>
          </p:cNvPr>
          <p:cNvCxnSpPr>
            <a:cxnSpLocks/>
          </p:cNvCxnSpPr>
          <p:nvPr userDrawn="1"/>
        </p:nvCxnSpPr>
        <p:spPr>
          <a:xfrm>
            <a:off x="10612132" y="3254943"/>
            <a:ext cx="0" cy="1929384"/>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8" name="Footer Placeholder 5">
            <a:extLst>
              <a:ext uri="{FF2B5EF4-FFF2-40B4-BE49-F238E27FC236}">
                <a16:creationId xmlns:a16="http://schemas.microsoft.com/office/drawing/2014/main" id="{12CD4C44-15F4-4517-B3CC-D07D4B93DD6D}"/>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79" name="Slide Number Placeholder 6">
            <a:extLst>
              <a:ext uri="{FF2B5EF4-FFF2-40B4-BE49-F238E27FC236}">
                <a16:creationId xmlns:a16="http://schemas.microsoft.com/office/drawing/2014/main" id="{9F988C33-C2E3-49AE-9BC1-9123EADC3EA7}"/>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04598769"/>
      </p:ext>
    </p:extLst>
  </p:cSld>
  <p:clrMapOvr>
    <a:masterClrMapping/>
  </p:clrMapOvr>
  <p:extLst>
    <p:ext uri="{DCECCB84-F9BA-43D5-87BE-67443E8EF086}">
      <p15:sldGuideLst xmlns:p15="http://schemas.microsoft.com/office/powerpoint/2012/main">
        <p15:guide id="1" pos="576">
          <p15:clr>
            <a:srgbClr val="FBAE40"/>
          </p15:clr>
        </p15:guide>
        <p15:guide id="2" pos="1392">
          <p15:clr>
            <a:srgbClr val="FBAE40"/>
          </p15:clr>
        </p15:guide>
        <p15:guide id="3" pos="2208">
          <p15:clr>
            <a:srgbClr val="FBAE40"/>
          </p15:clr>
        </p15:guide>
        <p15:guide id="4" pos="302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1"/>
        </a:solidFill>
        <a:effectLst/>
      </p:bgPr>
    </p:bg>
    <p:spTree>
      <p:nvGrpSpPr>
        <p:cNvPr id="1" name=""/>
        <p:cNvGrpSpPr/>
        <p:nvPr/>
      </p:nvGrpSpPr>
      <p:grpSpPr>
        <a:xfrm>
          <a:off x="0" y="0"/>
          <a:ext cx="0" cy="0"/>
          <a:chOff x="0" y="0"/>
          <a:chExt cx="0" cy="0"/>
        </a:xfrm>
      </p:grpSpPr>
      <p:pic>
        <p:nvPicPr>
          <p:cNvPr id="20" name="Picture 19" descr="A group of people riding horses&#10;&#10;Description automatically generated with medium confidence">
            <a:extLst>
              <a:ext uri="{FF2B5EF4-FFF2-40B4-BE49-F238E27FC236}">
                <a16:creationId xmlns:a16="http://schemas.microsoft.com/office/drawing/2014/main" id="{0E805C5A-1029-4D1B-94B3-422EC2CA34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DF9E512-1300-47FB-86AC-F8C946EE698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7">
            <a:extLst>
              <a:ext uri="{FF2B5EF4-FFF2-40B4-BE49-F238E27FC236}">
                <a16:creationId xmlns:a16="http://schemas.microsoft.com/office/drawing/2014/main" id="{A399EA4A-18B9-4C3F-A6B1-0D80C2598D3A}"/>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98907808-FD8D-4C4A-A5E4-068D94BFD64D}"/>
              </a:ext>
            </a:extLst>
          </p:cNvPr>
          <p:cNvSpPr>
            <a:spLocks noGrp="1"/>
          </p:cNvSpPr>
          <p:nvPr>
            <p:ph type="title"/>
          </p:nvPr>
        </p:nvSpPr>
        <p:spPr>
          <a:xfrm>
            <a:off x="1282700" y="2766219"/>
            <a:ext cx="5041900" cy="1325563"/>
          </a:xfrm>
        </p:spPr>
        <p:txBody>
          <a:bodyPr>
            <a:normAutofit/>
          </a:bodyPr>
          <a:lstStyle>
            <a:lvl1pPr algn="ctr">
              <a:defRPr sz="3600" spc="0" baseline="0">
                <a:solidFill>
                  <a:schemeClr val="accent3"/>
                </a:solidFill>
              </a:defRPr>
            </a:lvl1pPr>
          </a:lstStyle>
          <a:p>
            <a:r>
              <a:rPr lang="en-US"/>
              <a:t>Click to edit Master title style</a:t>
            </a:r>
          </a:p>
        </p:txBody>
      </p:sp>
      <p:sp>
        <p:nvSpPr>
          <p:cNvPr id="7" name="Text Placeholder 6">
            <a:extLst>
              <a:ext uri="{FF2B5EF4-FFF2-40B4-BE49-F238E27FC236}">
                <a16:creationId xmlns:a16="http://schemas.microsoft.com/office/drawing/2014/main" id="{8FC98BF5-ED87-4BF7-BB07-29187F8C8BEC}"/>
              </a:ext>
            </a:extLst>
          </p:cNvPr>
          <p:cNvSpPr>
            <a:spLocks noGrp="1"/>
          </p:cNvSpPr>
          <p:nvPr>
            <p:ph type="body" sz="quarter" idx="14"/>
          </p:nvPr>
        </p:nvSpPr>
        <p:spPr>
          <a:xfrm>
            <a:off x="7467600" y="913448"/>
            <a:ext cx="3886200" cy="419100"/>
          </a:xfrm>
        </p:spPr>
        <p:txBody>
          <a:bodyPr>
            <a:noAutofit/>
          </a:bodyPr>
          <a:lstStyle>
            <a:lvl1pPr marL="0" indent="0">
              <a:buNone/>
              <a:defRPr sz="2400" b="0" spc="0" baseline="0">
                <a:solidFill>
                  <a:schemeClr val="accent1">
                    <a:lumMod val="50000"/>
                  </a:schemeClr>
                </a:solidFill>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90E0AB9E-D60D-4299-B73A-B96F7B7F81C6}"/>
              </a:ext>
            </a:extLst>
          </p:cNvPr>
          <p:cNvSpPr>
            <a:spLocks noGrp="1"/>
          </p:cNvSpPr>
          <p:nvPr>
            <p:ph type="body" sz="quarter" idx="15"/>
          </p:nvPr>
        </p:nvSpPr>
        <p:spPr>
          <a:xfrm>
            <a:off x="7467600" y="1275398"/>
            <a:ext cx="3886200" cy="307975"/>
          </a:xfrm>
        </p:spPr>
        <p:txBody>
          <a:bodyPr>
            <a:noAutofit/>
          </a:bodyPr>
          <a:lstStyle>
            <a:lvl1pPr marL="0" indent="0">
              <a:buNone/>
              <a:defRPr sz="1800" b="0" spc="0" baseline="0">
                <a:solidFill>
                  <a:schemeClr val="accent1">
                    <a:lumMod val="5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D9663C9-EA8F-404F-A640-85028F6F30A1}"/>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0" name="Text Placeholder 6">
            <a:extLst>
              <a:ext uri="{FF2B5EF4-FFF2-40B4-BE49-F238E27FC236}">
                <a16:creationId xmlns:a16="http://schemas.microsoft.com/office/drawing/2014/main" id="{BD9C0574-6721-4F80-A5F8-8C4C5D2B9725}"/>
              </a:ext>
            </a:extLst>
          </p:cNvPr>
          <p:cNvSpPr>
            <a:spLocks noGrp="1"/>
          </p:cNvSpPr>
          <p:nvPr>
            <p:ph type="body" sz="quarter" idx="17"/>
          </p:nvPr>
        </p:nvSpPr>
        <p:spPr>
          <a:xfrm>
            <a:off x="7467600" y="2231390"/>
            <a:ext cx="3886200" cy="419100"/>
          </a:xfrm>
        </p:spPr>
        <p:txBody>
          <a:bodyPr>
            <a:noAutofit/>
          </a:bodyPr>
          <a:lstStyle>
            <a:lvl1pPr marL="0" indent="0">
              <a:buNone/>
              <a:defRPr sz="2400" b="0" spc="0" baseline="0">
                <a:solidFill>
                  <a:schemeClr val="accent6">
                    <a:lumMod val="75000"/>
                  </a:schemeClr>
                </a:solidFill>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386F510A-D29A-4582-ADA6-290E1D6A0B6D}"/>
              </a:ext>
            </a:extLst>
          </p:cNvPr>
          <p:cNvSpPr>
            <a:spLocks noGrp="1"/>
          </p:cNvSpPr>
          <p:nvPr>
            <p:ph type="body" sz="quarter" idx="18"/>
          </p:nvPr>
        </p:nvSpPr>
        <p:spPr>
          <a:xfrm>
            <a:off x="7467600" y="2593340"/>
            <a:ext cx="3886200" cy="307975"/>
          </a:xfrm>
        </p:spPr>
        <p:txBody>
          <a:bodyPr>
            <a:noAutofit/>
          </a:bodyPr>
          <a:lstStyle>
            <a:lvl1pPr marL="0" indent="0">
              <a:buNone/>
              <a:defRPr sz="1800" b="0" spc="0" baseline="0">
                <a:solidFill>
                  <a:schemeClr val="accent6">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7576EF89-ABF3-4312-A3E7-E1909CA744B6}"/>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3" name="Text Placeholder 6">
            <a:extLst>
              <a:ext uri="{FF2B5EF4-FFF2-40B4-BE49-F238E27FC236}">
                <a16:creationId xmlns:a16="http://schemas.microsoft.com/office/drawing/2014/main" id="{0B198549-FECA-4B92-9906-8D1F79E14DCE}"/>
              </a:ext>
            </a:extLst>
          </p:cNvPr>
          <p:cNvSpPr>
            <a:spLocks noGrp="1"/>
          </p:cNvSpPr>
          <p:nvPr>
            <p:ph type="body" sz="quarter" idx="20"/>
          </p:nvPr>
        </p:nvSpPr>
        <p:spPr>
          <a:xfrm>
            <a:off x="7467600" y="3543935"/>
            <a:ext cx="3886200" cy="419100"/>
          </a:xfrm>
        </p:spPr>
        <p:txBody>
          <a:bodyPr>
            <a:noAutofit/>
          </a:bodyPr>
          <a:lstStyle>
            <a:lvl1pPr marL="0" indent="0">
              <a:buNone/>
              <a:defRPr sz="2400" b="0" spc="0" baseline="0">
                <a:solidFill>
                  <a:schemeClr val="accent4"/>
                </a:solidFill>
                <a:latin typeface="+mj-lt"/>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0D5A62-4015-4F75-A2AC-D3C1B70911D6}"/>
              </a:ext>
            </a:extLst>
          </p:cNvPr>
          <p:cNvSpPr>
            <a:spLocks noGrp="1"/>
          </p:cNvSpPr>
          <p:nvPr>
            <p:ph type="body" sz="quarter" idx="21"/>
          </p:nvPr>
        </p:nvSpPr>
        <p:spPr>
          <a:xfrm>
            <a:off x="7467600" y="3905885"/>
            <a:ext cx="3886200" cy="307975"/>
          </a:xfrm>
        </p:spPr>
        <p:txBody>
          <a:bodyPr>
            <a:noAutofit/>
          </a:bodyPr>
          <a:lstStyle>
            <a:lvl1pPr marL="0" indent="0">
              <a:buNone/>
              <a:defRPr sz="1800" b="0" spc="0" baseline="0">
                <a:solidFill>
                  <a:schemeClr val="accent4"/>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267DEAF9-25BD-404A-A5F3-30A81E38D256}"/>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6" name="Text Placeholder 6">
            <a:extLst>
              <a:ext uri="{FF2B5EF4-FFF2-40B4-BE49-F238E27FC236}">
                <a16:creationId xmlns:a16="http://schemas.microsoft.com/office/drawing/2014/main" id="{A03C6E4A-B7FD-4BD7-A807-52FE5D27E384}"/>
              </a:ext>
            </a:extLst>
          </p:cNvPr>
          <p:cNvSpPr>
            <a:spLocks noGrp="1"/>
          </p:cNvSpPr>
          <p:nvPr>
            <p:ph type="body" sz="quarter" idx="23"/>
          </p:nvPr>
        </p:nvSpPr>
        <p:spPr>
          <a:xfrm>
            <a:off x="7467600" y="4856480"/>
            <a:ext cx="3886200" cy="419100"/>
          </a:xfrm>
        </p:spPr>
        <p:txBody>
          <a:bodyPr>
            <a:noAutofit/>
          </a:bodyPr>
          <a:lstStyle>
            <a:lvl1pPr marL="0" indent="0">
              <a:buNone/>
              <a:defRPr sz="2400" b="0" spc="0" baseline="0">
                <a:solidFill>
                  <a:schemeClr val="accent1">
                    <a:lumMod val="25000"/>
                  </a:schemeClr>
                </a:solidFill>
                <a:latin typeface="+mj-lt"/>
              </a:defRPr>
            </a:lvl1pPr>
          </a:lstStyle>
          <a:p>
            <a:pPr lvl="0"/>
            <a:r>
              <a:rPr lang="en-US"/>
              <a:t>Click to edit Master text styles</a:t>
            </a:r>
          </a:p>
        </p:txBody>
      </p:sp>
      <p:sp>
        <p:nvSpPr>
          <p:cNvPr id="17" name="Text Placeholder 6">
            <a:extLst>
              <a:ext uri="{FF2B5EF4-FFF2-40B4-BE49-F238E27FC236}">
                <a16:creationId xmlns:a16="http://schemas.microsoft.com/office/drawing/2014/main" id="{69798A4B-546D-497E-8DC4-67F69916B677}"/>
              </a:ext>
            </a:extLst>
          </p:cNvPr>
          <p:cNvSpPr>
            <a:spLocks noGrp="1"/>
          </p:cNvSpPr>
          <p:nvPr>
            <p:ph type="body" sz="quarter" idx="24"/>
          </p:nvPr>
        </p:nvSpPr>
        <p:spPr>
          <a:xfrm>
            <a:off x="7467600" y="5218430"/>
            <a:ext cx="3886200" cy="307975"/>
          </a:xfrm>
        </p:spPr>
        <p:txBody>
          <a:bodyPr>
            <a:noAutofit/>
          </a:bodyPr>
          <a:lstStyle>
            <a:lvl1pPr marL="0" indent="0">
              <a:buNone/>
              <a:defRPr sz="1800" b="0" spc="0" baseline="0">
                <a:solidFill>
                  <a:schemeClr val="accent1">
                    <a:lumMod val="25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B0720791-8657-4D3A-9912-1CF7D48EA1AD}"/>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26" name="Footer Placeholder 5">
            <a:extLst>
              <a:ext uri="{FF2B5EF4-FFF2-40B4-BE49-F238E27FC236}">
                <a16:creationId xmlns:a16="http://schemas.microsoft.com/office/drawing/2014/main" id="{8AD16A67-F6AC-4CFA-B638-3076C15682F6}"/>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7" name="Slide Number Placeholder 6">
            <a:extLst>
              <a:ext uri="{FF2B5EF4-FFF2-40B4-BE49-F238E27FC236}">
                <a16:creationId xmlns:a16="http://schemas.microsoft.com/office/drawing/2014/main" id="{8619925E-10F5-4FE2-B665-672B18AF9EFA}"/>
              </a:ext>
            </a:extLst>
          </p:cNvPr>
          <p:cNvSpPr>
            <a:spLocks noGrp="1"/>
          </p:cNvSpPr>
          <p:nvPr>
            <p:ph type="sldNum" sz="quarter" idx="11"/>
          </p:nvPr>
        </p:nvSpPr>
        <p:spPr>
          <a:xfrm>
            <a:off x="8610600" y="6497865"/>
            <a:ext cx="2743200" cy="365125"/>
          </a:xfrm>
        </p:spPr>
        <p:txBody>
          <a:bodyPr/>
          <a:lstStyle>
            <a:lvl1pPr>
              <a:defRPr spc="0">
                <a:solidFill>
                  <a:schemeClr val="accent1"/>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925497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2764971" y="6356350"/>
            <a:ext cx="2372881" cy="365125"/>
          </a:xfrm>
        </p:spPr>
        <p:txBody>
          <a:bodyPr/>
          <a:lstStyle>
            <a:lvl1pPr algn="r">
              <a:defRPr>
                <a:solidFill>
                  <a:schemeClr val="accent3">
                    <a:lumMod val="60000"/>
                    <a:lumOff val="40000"/>
                  </a:schemeClr>
                </a:solidFill>
              </a:defRPr>
            </a:lvl1pPr>
          </a:lstStyle>
          <a:p>
            <a:r>
              <a:rPr lang="en-US" dirty="0"/>
              <a:t>Pitch deck</a:t>
            </a:r>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644640" y="0"/>
            <a:ext cx="5547360" cy="685800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ree, nature, spring&#10;&#10;Description automatically generated">
            <a:extLst>
              <a:ext uri="{FF2B5EF4-FFF2-40B4-BE49-F238E27FC236}">
                <a16:creationId xmlns:a16="http://schemas.microsoft.com/office/drawing/2014/main" id="{4A63342F-743C-459F-B121-7E344300D8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78480" y="3291840"/>
            <a:ext cx="6858000" cy="274320"/>
          </a:xfrm>
          <a:prstGeom prst="rect">
            <a:avLst/>
          </a:prstGeom>
        </p:spPr>
      </p:pic>
      <p:sp>
        <p:nvSpPr>
          <p:cNvPr id="10" name="Text Placeholder 4">
            <a:extLst>
              <a:ext uri="{FF2B5EF4-FFF2-40B4-BE49-F238E27FC236}">
                <a16:creationId xmlns:a16="http://schemas.microsoft.com/office/drawing/2014/main" id="{5E13AA0B-9749-4C5F-A7F8-7C789F442937}"/>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2543626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tree, nature, spring&#10;&#10;Description automatically generated">
            <a:extLst>
              <a:ext uri="{FF2B5EF4-FFF2-40B4-BE49-F238E27FC236}">
                <a16:creationId xmlns:a16="http://schemas.microsoft.com/office/drawing/2014/main" id="{518D6250-5EE6-4875-8BAD-D7140B01B2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392931" y="-941071"/>
            <a:ext cx="6858000" cy="8740141"/>
          </a:xfrm>
          <a:prstGeom prst="rect">
            <a:avLst/>
          </a:prstGeom>
        </p:spPr>
      </p:pic>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3931921" y="536574"/>
            <a:ext cx="7780020" cy="578485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495300" y="1122363"/>
            <a:ext cx="4446270" cy="1874837"/>
          </a:xfrm>
        </p:spPr>
        <p:txBody>
          <a:bodyPr anchor="t">
            <a:noAutofit/>
          </a:bodyPr>
          <a:lstStyle>
            <a:lvl1pPr algn="l">
              <a:defRPr sz="6600">
                <a:solidFill>
                  <a:schemeClr val="accent3"/>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1145858" y="377921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1145859" y="4757108"/>
            <a:ext cx="230600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0">
            <a:extLst>
              <a:ext uri="{FF2B5EF4-FFF2-40B4-BE49-F238E27FC236}">
                <a16:creationId xmlns:a16="http://schemas.microsoft.com/office/drawing/2014/main" id="{ACDE2589-A5DF-4CFB-80DA-F3EB6E9A25A6}"/>
              </a:ext>
            </a:extLst>
          </p:cNvPr>
          <p:cNvSpPr>
            <a:spLocks noGrp="1"/>
          </p:cNvSpPr>
          <p:nvPr>
            <p:ph type="body" sz="quarter" idx="34" hasCustomPrompt="1"/>
          </p:nvPr>
        </p:nvSpPr>
        <p:spPr>
          <a:xfrm>
            <a:off x="1145858" y="5579334"/>
            <a:ext cx="1708784" cy="1116118"/>
          </a:xfrm>
        </p:spPr>
        <p:txBody>
          <a:bodyPr>
            <a:normAutofit/>
          </a:bodyPr>
          <a:lstStyle>
            <a:lvl1pPr marL="0" indent="0" algn="l">
              <a:lnSpc>
                <a:spcPts val="1700"/>
              </a:lnSpc>
              <a:buNone/>
              <a:defRPr sz="1200">
                <a:solidFill>
                  <a:schemeClr val="accent3"/>
                </a:solidFill>
              </a:defRPr>
            </a:lvl1pPr>
          </a:lstStyle>
          <a:p>
            <a:pPr lvl="0"/>
            <a:r>
              <a:rPr lang="en-US"/>
              <a:t>Bullet Description</a:t>
            </a:r>
            <a:endParaRPr lang="en-ZA"/>
          </a:p>
        </p:txBody>
      </p:sp>
      <p:sp>
        <p:nvSpPr>
          <p:cNvPr id="11" name="Text Placeholder 4">
            <a:extLst>
              <a:ext uri="{FF2B5EF4-FFF2-40B4-BE49-F238E27FC236}">
                <a16:creationId xmlns:a16="http://schemas.microsoft.com/office/drawing/2014/main" id="{5CE3F9E1-78CA-4716-9303-F5DE95A9077D}"/>
              </a:ext>
            </a:extLst>
          </p:cNvPr>
          <p:cNvSpPr>
            <a:spLocks noGrp="1"/>
          </p:cNvSpPr>
          <p:nvPr>
            <p:ph type="body" sz="quarter" idx="14"/>
          </p:nvPr>
        </p:nvSpPr>
        <p:spPr>
          <a:xfrm>
            <a:off x="722376" y="326440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3835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2"/>
        </a:solidFill>
        <a:effectLst/>
      </p:bgPr>
    </p:bg>
    <p:spTree>
      <p:nvGrpSpPr>
        <p:cNvPr id="1" name=""/>
        <p:cNvGrpSpPr/>
        <p:nvPr/>
      </p:nvGrpSpPr>
      <p:grpSpPr>
        <a:xfrm>
          <a:off x="0" y="0"/>
          <a:ext cx="0" cy="0"/>
          <a:chOff x="0" y="0"/>
          <a:chExt cx="0" cy="0"/>
        </a:xfrm>
      </p:grpSpPr>
      <p:pic>
        <p:nvPicPr>
          <p:cNvPr id="10" name="Picture 9" descr="A group of people riding horses&#10;&#10;Description automatically generated with medium confidence">
            <a:extLst>
              <a:ext uri="{FF2B5EF4-FFF2-40B4-BE49-F238E27FC236}">
                <a16:creationId xmlns:a16="http://schemas.microsoft.com/office/drawing/2014/main" id="{EEDAD97A-3707-4927-B006-8E1F9FA7A1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03286" y="0"/>
            <a:ext cx="6588714"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068718" y="523875"/>
            <a:ext cx="5657850" cy="581025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985266" y="2662236"/>
            <a:ext cx="0" cy="200025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4BED8496-5E7C-4C78-B8EF-9319D4BF8E1B}"/>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4166561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2"/>
        </a:solidFill>
        <a:effectLst/>
      </p:bgPr>
    </p:bg>
    <p:spTree>
      <p:nvGrpSpPr>
        <p:cNvPr id="1" name=""/>
        <p:cNvGrpSpPr/>
        <p:nvPr/>
      </p:nvGrpSpPr>
      <p:grpSpPr>
        <a:xfrm>
          <a:off x="0" y="0"/>
          <a:ext cx="0" cy="0"/>
          <a:chOff x="0" y="0"/>
          <a:chExt cx="0" cy="0"/>
        </a:xfrm>
      </p:grpSpPr>
      <p:pic>
        <p:nvPicPr>
          <p:cNvPr id="10" name="Picture 9" descr="Paper shopping bag">
            <a:extLst>
              <a:ext uri="{FF2B5EF4-FFF2-40B4-BE49-F238E27FC236}">
                <a16:creationId xmlns:a16="http://schemas.microsoft.com/office/drawing/2014/main" id="{EEDAD97A-3707-4927-B006-8E1F9FA7A1FA}"/>
              </a:ext>
            </a:extLst>
          </p:cNvPr>
          <p:cNvPicPr>
            <a:picLocks noChangeAspect="1"/>
          </p:cNvPicPr>
          <p:nvPr userDrawn="1"/>
        </p:nvPicPr>
        <p:blipFill>
          <a:blip r:embed="rId2"/>
          <a:srcRect/>
          <a:stretch/>
        </p:blipFill>
        <p:spPr>
          <a:xfrm>
            <a:off x="5598483" y="902724"/>
            <a:ext cx="6315689" cy="5052551"/>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068718" y="1011935"/>
            <a:ext cx="5657850" cy="479755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4BED8496-5E7C-4C78-B8EF-9319D4BF8E1B}"/>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365272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068718" y="1011935"/>
            <a:ext cx="5657850" cy="479755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4BED8496-5E7C-4C78-B8EF-9319D4BF8E1B}"/>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pic>
        <p:nvPicPr>
          <p:cNvPr id="4" name="Picture 3" descr="Paper shopping bag">
            <a:extLst>
              <a:ext uri="{FF2B5EF4-FFF2-40B4-BE49-F238E27FC236}">
                <a16:creationId xmlns:a16="http://schemas.microsoft.com/office/drawing/2014/main" id="{EEDAD97A-3707-4927-B006-8E1F9FA7A1FA}"/>
              </a:ext>
            </a:extLst>
          </p:cNvPr>
          <p:cNvPicPr>
            <a:picLocks noChangeAspect="1"/>
          </p:cNvPicPr>
          <p:nvPr userDrawn="1"/>
        </p:nvPicPr>
        <p:blipFill>
          <a:blip r:embed="rId2"/>
          <a:srcRect/>
          <a:stretch/>
        </p:blipFill>
        <p:spPr>
          <a:xfrm>
            <a:off x="5598483" y="902724"/>
            <a:ext cx="6315689" cy="5052551"/>
          </a:xfrm>
          <a:prstGeom prst="rect">
            <a:avLst/>
          </a:prstGeom>
        </p:spPr>
      </p:pic>
    </p:spTree>
    <p:extLst>
      <p:ext uri="{BB962C8B-B14F-4D97-AF65-F5344CB8AC3E}">
        <p14:creationId xmlns:p14="http://schemas.microsoft.com/office/powerpoint/2010/main" val="428119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pic>
        <p:nvPicPr>
          <p:cNvPr id="10" name="Picture 9" descr="A picture containing tree, nature, spring&#10;&#10;Description automatically generated">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81000" y="381000"/>
            <a:ext cx="6858000" cy="6096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24244" y="473869"/>
            <a:ext cx="4603750" cy="1226572"/>
          </a:xfrm>
        </p:spPr>
        <p:txBody>
          <a:bodyPr lIns="0" anchor="b">
            <a:normAutofit/>
          </a:bodyPr>
          <a:lstStyle>
            <a:lvl1pPr>
              <a:defRPr sz="4400">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035800" y="2160591"/>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566736" y="525463"/>
            <a:ext cx="4962526" cy="58070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6743700" y="1859273"/>
            <a:ext cx="0" cy="43605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7035800" y="1859273"/>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035800" y="3271768"/>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7035800" y="2970450"/>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035800" y="4382945"/>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7035800" y="4081627"/>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Text Placeholder 2">
            <a:extLst>
              <a:ext uri="{FF2B5EF4-FFF2-40B4-BE49-F238E27FC236}">
                <a16:creationId xmlns:a16="http://schemas.microsoft.com/office/drawing/2014/main" id="{802DCFFD-63E0-4E21-908F-7B3242F6AAB4}"/>
              </a:ext>
            </a:extLst>
          </p:cNvPr>
          <p:cNvSpPr>
            <a:spLocks noGrp="1"/>
          </p:cNvSpPr>
          <p:nvPr>
            <p:ph type="body" idx="20"/>
          </p:nvPr>
        </p:nvSpPr>
        <p:spPr>
          <a:xfrm>
            <a:off x="7035800" y="5494123"/>
            <a:ext cx="4298950" cy="72570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3A7E7A4C-470C-4831-907E-3338C5B817FD}"/>
              </a:ext>
            </a:extLst>
          </p:cNvPr>
          <p:cNvSpPr>
            <a:spLocks noGrp="1"/>
          </p:cNvSpPr>
          <p:nvPr>
            <p:ph type="body" idx="21"/>
          </p:nvPr>
        </p:nvSpPr>
        <p:spPr>
          <a:xfrm>
            <a:off x="7035800" y="5192805"/>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9165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accent1"/>
        </a:solidFill>
        <a:effectLst/>
      </p:bgPr>
    </p:bg>
    <p:spTree>
      <p:nvGrpSpPr>
        <p:cNvPr id="1" name=""/>
        <p:cNvGrpSpPr/>
        <p:nvPr/>
      </p:nvGrpSpPr>
      <p:grpSpPr>
        <a:xfrm>
          <a:off x="0" y="0"/>
          <a:ext cx="0" cy="0"/>
          <a:chOff x="0" y="0"/>
          <a:chExt cx="0" cy="0"/>
        </a:xfrm>
      </p:grpSpPr>
      <p:pic>
        <p:nvPicPr>
          <p:cNvPr id="10" name="Picture 9" descr="A picture containing tree, nature, spring&#10;&#10;Description automatically generated">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81000" y="381000"/>
            <a:ext cx="6858000" cy="6096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24244" y="473869"/>
            <a:ext cx="4603750" cy="1226572"/>
          </a:xfrm>
        </p:spPr>
        <p:txBody>
          <a:bodyPr lIns="0" anchor="b">
            <a:normAutofit/>
          </a:bodyPr>
          <a:lstStyle>
            <a:lvl1pPr>
              <a:defRPr sz="4400">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035800" y="2160591"/>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566736" y="525463"/>
            <a:ext cx="4962526" cy="5807075"/>
          </a:xfrm>
        </p:spPr>
        <p:txBody>
          <a:bodyPr/>
          <a:lstStyle/>
          <a:p>
            <a:r>
              <a:rPr lang="en-US" dirty="0"/>
              <a:t>Click icon to add picture</a:t>
            </a:r>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6743700" y="1859273"/>
            <a:ext cx="0" cy="43605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7035800" y="1859273"/>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035800" y="3271768"/>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7035800" y="2970450"/>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7035800" y="4081627"/>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3A7E7A4C-470C-4831-907E-3338C5B817FD}"/>
              </a:ext>
            </a:extLst>
          </p:cNvPr>
          <p:cNvSpPr>
            <a:spLocks noGrp="1"/>
          </p:cNvSpPr>
          <p:nvPr>
            <p:ph type="body" idx="21"/>
          </p:nvPr>
        </p:nvSpPr>
        <p:spPr>
          <a:xfrm>
            <a:off x="7029044" y="4659954"/>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ext Placeholder 2">
            <a:extLst>
              <a:ext uri="{FF2B5EF4-FFF2-40B4-BE49-F238E27FC236}">
                <a16:creationId xmlns:a16="http://schemas.microsoft.com/office/drawing/2014/main" id="{E94F60EA-88D4-5D2F-7BE0-2C000F5C7425}"/>
              </a:ext>
            </a:extLst>
          </p:cNvPr>
          <p:cNvSpPr>
            <a:spLocks noGrp="1"/>
          </p:cNvSpPr>
          <p:nvPr>
            <p:ph type="body" idx="22"/>
          </p:nvPr>
        </p:nvSpPr>
        <p:spPr>
          <a:xfrm>
            <a:off x="7029044" y="5238281"/>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3609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accent1"/>
        </a:solidFill>
        <a:effectLst/>
      </p:bgPr>
    </p:bg>
    <p:spTree>
      <p:nvGrpSpPr>
        <p:cNvPr id="1" name=""/>
        <p:cNvGrpSpPr/>
        <p:nvPr/>
      </p:nvGrpSpPr>
      <p:grpSpPr>
        <a:xfrm>
          <a:off x="0" y="0"/>
          <a:ext cx="0" cy="0"/>
          <a:chOff x="0" y="0"/>
          <a:chExt cx="0" cy="0"/>
        </a:xfrm>
      </p:grpSpPr>
      <p:pic>
        <p:nvPicPr>
          <p:cNvPr id="10" name="Picture 9" descr="A picture containing tree, nature, spring&#10;&#10;Description automatically generated">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81000" y="381000"/>
            <a:ext cx="6858000" cy="6096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24244" y="473869"/>
            <a:ext cx="4603750" cy="1226572"/>
          </a:xfrm>
        </p:spPr>
        <p:txBody>
          <a:bodyPr lIns="0" anchor="b">
            <a:normAutofit/>
          </a:bodyPr>
          <a:lstStyle>
            <a:lvl1pPr>
              <a:defRPr sz="4400">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035800" y="2160591"/>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292608" y="310895"/>
            <a:ext cx="5522976" cy="6193537"/>
          </a:xfrm>
        </p:spPr>
        <p:txBody>
          <a:bodyPr/>
          <a:lstStyle/>
          <a:p>
            <a:r>
              <a:rPr lang="en-US" dirty="0"/>
              <a:t>Click icon to add picture</a:t>
            </a:r>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6743700" y="1859273"/>
            <a:ext cx="0" cy="43605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7035800" y="1859273"/>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035800" y="3271768"/>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7035800" y="2970450"/>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035800" y="4382945"/>
            <a:ext cx="4298950" cy="4434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7035800" y="4081627"/>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Text Placeholder 2">
            <a:extLst>
              <a:ext uri="{FF2B5EF4-FFF2-40B4-BE49-F238E27FC236}">
                <a16:creationId xmlns:a16="http://schemas.microsoft.com/office/drawing/2014/main" id="{802DCFFD-63E0-4E21-908F-7B3242F6AAB4}"/>
              </a:ext>
            </a:extLst>
          </p:cNvPr>
          <p:cNvSpPr>
            <a:spLocks noGrp="1"/>
          </p:cNvSpPr>
          <p:nvPr>
            <p:ph type="body" idx="20"/>
          </p:nvPr>
        </p:nvSpPr>
        <p:spPr>
          <a:xfrm>
            <a:off x="7029044" y="5341798"/>
            <a:ext cx="4298950" cy="365125"/>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3A7E7A4C-470C-4831-907E-3338C5B817FD}"/>
              </a:ext>
            </a:extLst>
          </p:cNvPr>
          <p:cNvSpPr>
            <a:spLocks noGrp="1"/>
          </p:cNvSpPr>
          <p:nvPr>
            <p:ph type="body" idx="21"/>
          </p:nvPr>
        </p:nvSpPr>
        <p:spPr>
          <a:xfrm>
            <a:off x="7035800" y="4916738"/>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ext Placeholder 2">
            <a:extLst>
              <a:ext uri="{FF2B5EF4-FFF2-40B4-BE49-F238E27FC236}">
                <a16:creationId xmlns:a16="http://schemas.microsoft.com/office/drawing/2014/main" id="{E94F60EA-88D4-5D2F-7BE0-2C000F5C7425}"/>
              </a:ext>
            </a:extLst>
          </p:cNvPr>
          <p:cNvSpPr>
            <a:spLocks noGrp="1"/>
          </p:cNvSpPr>
          <p:nvPr>
            <p:ph type="body" idx="22"/>
          </p:nvPr>
        </p:nvSpPr>
        <p:spPr>
          <a:xfrm>
            <a:off x="7029044" y="5797315"/>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26983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60000"/>
                    <a:lumOff val="40000"/>
                  </a:schemeClr>
                </a:solidFill>
              </a:defRPr>
            </a:lvl1pPr>
          </a:lstStyle>
          <a:p>
            <a:r>
              <a:rPr lang="en-ZA" dirty="0"/>
              <a:t>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9810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9810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73102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373102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809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64809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12271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1" name="Text Placeholder 8">
            <a:extLst>
              <a:ext uri="{FF2B5EF4-FFF2-40B4-BE49-F238E27FC236}">
                <a16:creationId xmlns:a16="http://schemas.microsoft.com/office/drawing/2014/main" id="{4182E807-0C2E-4BC5-BF7E-526F4625C965}"/>
              </a:ext>
            </a:extLst>
          </p:cNvPr>
          <p:cNvSpPr>
            <a:spLocks noGrp="1"/>
          </p:cNvSpPr>
          <p:nvPr>
            <p:ph type="body" sz="quarter" idx="47" hasCustomPrompt="1"/>
          </p:nvPr>
        </p:nvSpPr>
        <p:spPr>
          <a:xfrm>
            <a:off x="9184088"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4</a:t>
            </a:r>
            <a:endParaRPr lang="en-ZA"/>
          </a:p>
        </p:txBody>
      </p:sp>
      <p:sp>
        <p:nvSpPr>
          <p:cNvPr id="22" name="Text Placeholder 10">
            <a:extLst>
              <a:ext uri="{FF2B5EF4-FFF2-40B4-BE49-F238E27FC236}">
                <a16:creationId xmlns:a16="http://schemas.microsoft.com/office/drawing/2014/main" id="{8B21E869-F893-4182-B4C9-9C6D4C1E7093}"/>
              </a:ext>
            </a:extLst>
          </p:cNvPr>
          <p:cNvSpPr>
            <a:spLocks noGrp="1"/>
          </p:cNvSpPr>
          <p:nvPr>
            <p:ph type="body" sz="quarter" idx="48" hasCustomPrompt="1"/>
          </p:nvPr>
        </p:nvSpPr>
        <p:spPr>
          <a:xfrm>
            <a:off x="9184087"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397712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67270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5" name="Content Placeholder 15">
            <a:extLst>
              <a:ext uri="{FF2B5EF4-FFF2-40B4-BE49-F238E27FC236}">
                <a16:creationId xmlns:a16="http://schemas.microsoft.com/office/drawing/2014/main" id="{5B5AE825-32F0-4FF5-AD58-C846CFE482B5}"/>
              </a:ext>
            </a:extLst>
          </p:cNvPr>
          <p:cNvSpPr>
            <a:spLocks noGrp="1"/>
          </p:cNvSpPr>
          <p:nvPr>
            <p:ph sz="quarter" idx="51"/>
          </p:nvPr>
        </p:nvSpPr>
        <p:spPr>
          <a:xfrm>
            <a:off x="9430188" y="2209231"/>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1513875"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4248911"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6983947"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750C30-59A4-4345-B670-0030A6828B14}"/>
              </a:ext>
            </a:extLst>
          </p:cNvPr>
          <p:cNvCxnSpPr>
            <a:cxnSpLocks/>
          </p:cNvCxnSpPr>
          <p:nvPr userDrawn="1"/>
        </p:nvCxnSpPr>
        <p:spPr>
          <a:xfrm>
            <a:off x="9718983"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outdoor, sky, nature, dune&#10;&#10;Description automatically generated">
            <a:extLst>
              <a:ext uri="{FF2B5EF4-FFF2-40B4-BE49-F238E27FC236}">
                <a16:creationId xmlns:a16="http://schemas.microsoft.com/office/drawing/2014/main" id="{3E2CAEA6-2840-4C2D-B6E2-A17A0A9F06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36" name="Picture 35" descr="A picture containing outdoor, sky, nature, dune&#10;&#10;Description automatically generated">
            <a:extLst>
              <a:ext uri="{FF2B5EF4-FFF2-40B4-BE49-F238E27FC236}">
                <a16:creationId xmlns:a16="http://schemas.microsoft.com/office/drawing/2014/main" id="{7C270418-FBBE-4523-812C-440495951D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37" name="Date Placeholder 3">
            <a:extLst>
              <a:ext uri="{FF2B5EF4-FFF2-40B4-BE49-F238E27FC236}">
                <a16:creationId xmlns:a16="http://schemas.microsoft.com/office/drawing/2014/main" id="{4F3022F7-3702-4466-9986-D2645E60F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715236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7" r:id="rId3"/>
    <p:sldLayoutId id="2147483681" r:id="rId4"/>
    <p:sldLayoutId id="2147483684" r:id="rId5"/>
    <p:sldLayoutId id="2147483651" r:id="rId6"/>
    <p:sldLayoutId id="2147483682" r:id="rId7"/>
    <p:sldLayoutId id="2147483683" r:id="rId8"/>
    <p:sldLayoutId id="2147483661" r:id="rId9"/>
    <p:sldLayoutId id="2147483654" r:id="rId10"/>
    <p:sldLayoutId id="2147483667" r:id="rId11"/>
    <p:sldLayoutId id="2147483685" r:id="rId12"/>
    <p:sldLayoutId id="2147483686" r:id="rId13"/>
    <p:sldLayoutId id="2147483668" r:id="rId14"/>
    <p:sldLayoutId id="2147483669" r:id="rId15"/>
    <p:sldLayoutId id="2147483671" r:id="rId16"/>
    <p:sldLayoutId id="2147483672" r:id="rId17"/>
    <p:sldLayoutId id="2147483653" r:id="rId18"/>
    <p:sldLayoutId id="2147483663" r:id="rId19"/>
    <p:sldLayoutId id="2147483688" r:id="rId20"/>
    <p:sldLayoutId id="2147483666" r:id="rId21"/>
    <p:sldLayoutId id="2147483678" r:id="rId22"/>
    <p:sldLayoutId id="2147483680" r:id="rId23"/>
    <p:sldLayoutId id="2147483679" r:id="rId24"/>
    <p:sldLayoutId id="2147483674" r:id="rId25"/>
    <p:sldLayoutId id="2147483675" r:id="rId26"/>
    <p:sldLayoutId id="2147483655" r:id="rId27"/>
    <p:sldLayoutId id="2147483676" r:id="rId28"/>
    <p:sldLayoutId id="2147483677" r:id="rId2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12C_26FE783F.xml"/><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57.sv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6.svg"/><Relationship Id="rId11" Type="http://schemas.openxmlformats.org/officeDocument/2006/relationships/image" Target="../media/image56.png"/><Relationship Id="rId5" Type="http://schemas.openxmlformats.org/officeDocument/2006/relationships/image" Target="../media/image25.png"/><Relationship Id="rId10" Type="http://schemas.openxmlformats.org/officeDocument/2006/relationships/image" Target="../media/image22.svg"/><Relationship Id="rId4" Type="http://schemas.openxmlformats.org/officeDocument/2006/relationships/image" Target="../media/image53.sv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a clothing boutique. There are three women shopping.">
            <a:extLst>
              <a:ext uri="{FF2B5EF4-FFF2-40B4-BE49-F238E27FC236}">
                <a16:creationId xmlns:a16="http://schemas.microsoft.com/office/drawing/2014/main" id="{32238C12-2174-4712-863E-D187FCA60EF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495300" y="536574"/>
            <a:ext cx="7620000" cy="5784853"/>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888480" y="1122363"/>
            <a:ext cx="4446270" cy="2387600"/>
          </a:xfrm>
        </p:spPr>
        <p:txBody>
          <a:bodyPr/>
          <a:lstStyle/>
          <a:p>
            <a:pPr algn="r"/>
            <a:r>
              <a:rPr lang="en-US" dirty="0"/>
              <a:t>H &amp; M</a:t>
            </a:r>
            <a:br>
              <a:rPr lang="en-US" dirty="0"/>
            </a:br>
            <a:r>
              <a:rPr lang="en-US" sz="2200" dirty="0">
                <a:solidFill>
                  <a:schemeClr val="accent3">
                    <a:lumMod val="40000"/>
                    <a:lumOff val="60000"/>
                  </a:schemeClr>
                </a:solidFill>
              </a:rPr>
              <a:t>(Hennes &amp; Mauritz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9768840" y="4723772"/>
            <a:ext cx="1708784" cy="1156332"/>
          </a:xfrm>
        </p:spPr>
        <p:txBody>
          <a:bodyPr/>
          <a:lstStyle/>
          <a:p>
            <a:r>
              <a:rPr lang="en-US" dirty="0"/>
              <a:t>Sohini Chintala</a:t>
            </a:r>
          </a:p>
        </p:txBody>
      </p:sp>
      <p:sp>
        <p:nvSpPr>
          <p:cNvPr id="31" name="Text Placeholder 30">
            <a:extLst>
              <a:ext uri="{FF2B5EF4-FFF2-40B4-BE49-F238E27FC236}">
                <a16:creationId xmlns:a16="http://schemas.microsoft.com/office/drawing/2014/main" id="{2AA5CFA6-DFAB-4166-9748-6F0CAB135BE6}"/>
              </a:ext>
            </a:extLst>
          </p:cNvPr>
          <p:cNvSpPr>
            <a:spLocks noGrp="1"/>
          </p:cNvSpPr>
          <p:nvPr>
            <p:ph type="body" sz="quarter" idx="14"/>
          </p:nvPr>
        </p:nvSpPr>
        <p:spPr>
          <a:xfrm>
            <a:off x="9341358" y="4162298"/>
            <a:ext cx="1993392" cy="1993392"/>
          </a:xfrm>
        </p:spPr>
        <p:txBody>
          <a:bodyPr/>
          <a:lstStyle/>
          <a:p>
            <a:r>
              <a:rPr lang="en-US" dirty="0"/>
              <a:t>Business Objective – Strategy – Tactics – KPIs  - Targets – Segments –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Tactics Implemented</a:t>
            </a:r>
          </a:p>
        </p:txBody>
      </p:sp>
      <p:sp>
        <p:nvSpPr>
          <p:cNvPr id="3" name="Text Placeholder 2">
            <a:extLst>
              <a:ext uri="{FF2B5EF4-FFF2-40B4-BE49-F238E27FC236}">
                <a16:creationId xmlns:a16="http://schemas.microsoft.com/office/drawing/2014/main" id="{53C250E0-7A34-ADCA-2D4E-FAE74B930D21}"/>
              </a:ext>
            </a:extLst>
          </p:cNvPr>
          <p:cNvSpPr>
            <a:spLocks noGrp="1"/>
          </p:cNvSpPr>
          <p:nvPr>
            <p:ph type="body" sz="quarter" idx="15"/>
          </p:nvPr>
        </p:nvSpPr>
        <p:spPr>
          <a:xfrm>
            <a:off x="3986213" y="1914525"/>
            <a:ext cx="1708150" cy="492125"/>
          </a:xfrm>
        </p:spPr>
        <p:txBody>
          <a:bodyPr/>
          <a:lstStyle/>
          <a:p>
            <a:r>
              <a:rPr lang="en-US" dirty="0"/>
              <a:t>Brand Reach and Value</a:t>
            </a:r>
          </a:p>
        </p:txBody>
      </p:sp>
      <p:sp>
        <p:nvSpPr>
          <p:cNvPr id="5" name="Text Placeholder 4">
            <a:extLst>
              <a:ext uri="{FF2B5EF4-FFF2-40B4-BE49-F238E27FC236}">
                <a16:creationId xmlns:a16="http://schemas.microsoft.com/office/drawing/2014/main" id="{8A4033B1-36AC-5ED7-F1DF-8BDEC86DFAB6}"/>
              </a:ext>
            </a:extLst>
          </p:cNvPr>
          <p:cNvSpPr>
            <a:spLocks noGrp="1"/>
          </p:cNvSpPr>
          <p:nvPr>
            <p:ph type="body" sz="quarter" idx="17"/>
          </p:nvPr>
        </p:nvSpPr>
        <p:spPr>
          <a:xfrm>
            <a:off x="6638925" y="5126038"/>
            <a:ext cx="3198758" cy="669366"/>
          </a:xfrm>
        </p:spPr>
        <p:txBody>
          <a:bodyPr/>
          <a:lstStyle/>
          <a:p>
            <a:r>
              <a:rPr lang="en-US" dirty="0"/>
              <a:t>Customer Satisfaction – Circular Customer Journey</a:t>
            </a:r>
          </a:p>
        </p:txBody>
      </p:sp>
      <p:sp>
        <p:nvSpPr>
          <p:cNvPr id="6" name="Text Placeholder 5">
            <a:extLst>
              <a:ext uri="{FF2B5EF4-FFF2-40B4-BE49-F238E27FC236}">
                <a16:creationId xmlns:a16="http://schemas.microsoft.com/office/drawing/2014/main" id="{6E5FBF69-29BD-0D87-CA40-7DCB87795C6F}"/>
              </a:ext>
            </a:extLst>
          </p:cNvPr>
          <p:cNvSpPr>
            <a:spLocks noGrp="1"/>
          </p:cNvSpPr>
          <p:nvPr>
            <p:ph type="body" sz="quarter" idx="19"/>
          </p:nvPr>
        </p:nvSpPr>
        <p:spPr>
          <a:xfrm>
            <a:off x="8447088" y="3529013"/>
            <a:ext cx="1706563" cy="492125"/>
          </a:xfrm>
        </p:spPr>
        <p:txBody>
          <a:bodyPr/>
          <a:lstStyle/>
          <a:p>
            <a:r>
              <a:rPr lang="en-US"/>
              <a:t>Social Media Engagement</a:t>
            </a:r>
            <a:endParaRPr lang="en-US" dirty="0"/>
          </a:p>
        </p:txBody>
      </p:sp>
      <p:sp>
        <p:nvSpPr>
          <p:cNvPr id="9" name="Text Placeholder 8">
            <a:extLst>
              <a:ext uri="{FF2B5EF4-FFF2-40B4-BE49-F238E27FC236}">
                <a16:creationId xmlns:a16="http://schemas.microsoft.com/office/drawing/2014/main" id="{BCF7F64E-ED0D-F17D-F020-4B3A34DDD63A}"/>
              </a:ext>
            </a:extLst>
          </p:cNvPr>
          <p:cNvSpPr>
            <a:spLocks noGrp="1"/>
          </p:cNvSpPr>
          <p:nvPr>
            <p:ph type="body" sz="quarter" idx="22"/>
          </p:nvPr>
        </p:nvSpPr>
        <p:spPr>
          <a:xfrm>
            <a:off x="3925087" y="4633913"/>
            <a:ext cx="1548700" cy="492125"/>
          </a:xfrm>
        </p:spPr>
        <p:txBody>
          <a:bodyPr/>
          <a:lstStyle/>
          <a:p>
            <a:r>
              <a:rPr lang="en-US" dirty="0"/>
              <a:t>Sustainability Measures</a:t>
            </a:r>
          </a:p>
        </p:txBody>
      </p:sp>
      <p:sp>
        <p:nvSpPr>
          <p:cNvPr id="15" name="Text Placeholder 14">
            <a:extLst>
              <a:ext uri="{FF2B5EF4-FFF2-40B4-BE49-F238E27FC236}">
                <a16:creationId xmlns:a16="http://schemas.microsoft.com/office/drawing/2014/main" id="{D422BA46-A053-E12A-17CF-A490CCD40E22}"/>
              </a:ext>
            </a:extLst>
          </p:cNvPr>
          <p:cNvSpPr>
            <a:spLocks noGrp="1"/>
          </p:cNvSpPr>
          <p:nvPr>
            <p:ph type="body" sz="quarter" idx="25"/>
          </p:nvPr>
        </p:nvSpPr>
        <p:spPr>
          <a:xfrm>
            <a:off x="2365375" y="3529013"/>
            <a:ext cx="1393825" cy="492125"/>
          </a:xfrm>
        </p:spPr>
        <p:txBody>
          <a:bodyPr/>
          <a:lstStyle/>
          <a:p>
            <a:r>
              <a:rPr lang="en-US" dirty="0"/>
              <a:t>Influencer Marketing</a:t>
            </a:r>
          </a:p>
        </p:txBody>
      </p:sp>
      <p:sp>
        <p:nvSpPr>
          <p:cNvPr id="17" name="Text Placeholder 16">
            <a:extLst>
              <a:ext uri="{FF2B5EF4-FFF2-40B4-BE49-F238E27FC236}">
                <a16:creationId xmlns:a16="http://schemas.microsoft.com/office/drawing/2014/main" id="{6F8A1B16-8804-D795-0147-1066476077C0}"/>
              </a:ext>
            </a:extLst>
          </p:cNvPr>
          <p:cNvSpPr>
            <a:spLocks noGrp="1"/>
          </p:cNvSpPr>
          <p:nvPr>
            <p:ph type="body" sz="quarter" idx="26"/>
          </p:nvPr>
        </p:nvSpPr>
        <p:spPr>
          <a:xfrm>
            <a:off x="7083425" y="2041525"/>
            <a:ext cx="1706563" cy="1049338"/>
          </a:xfrm>
        </p:spPr>
        <p:txBody>
          <a:bodyPr/>
          <a:lstStyle/>
          <a:p>
            <a:r>
              <a:rPr lang="en-US" dirty="0"/>
              <a:t>Sales Performance</a:t>
            </a:r>
          </a:p>
        </p:txBody>
      </p:sp>
      <p:sp>
        <p:nvSpPr>
          <p:cNvPr id="42" name="Footer Placeholder 41">
            <a:extLst>
              <a:ext uri="{FF2B5EF4-FFF2-40B4-BE49-F238E27FC236}">
                <a16:creationId xmlns:a16="http://schemas.microsoft.com/office/drawing/2014/main" id="{F0BAF3C6-1732-40FA-8A5E-68B4183E51C7}"/>
              </a:ext>
            </a:extLst>
          </p:cNvPr>
          <p:cNvSpPr>
            <a:spLocks noGrp="1"/>
          </p:cNvSpPr>
          <p:nvPr>
            <p:ph type="ftr" sz="quarter" idx="11"/>
          </p:nvPr>
        </p:nvSpPr>
        <p:spPr>
          <a:xfrm>
            <a:off x="4038600" y="6356350"/>
            <a:ext cx="4114800" cy="365125"/>
          </a:xfrm>
        </p:spPr>
        <p:txBody>
          <a:bodyPr/>
          <a:lstStyle/>
          <a:p>
            <a:r>
              <a:rPr lang="en-ZA" dirty="0"/>
              <a:t>H &amp; M</a:t>
            </a:r>
          </a:p>
        </p:txBody>
      </p:sp>
      <p:sp>
        <p:nvSpPr>
          <p:cNvPr id="43" name="Slide Number Placeholder 42">
            <a:extLst>
              <a:ext uri="{FF2B5EF4-FFF2-40B4-BE49-F238E27FC236}">
                <a16:creationId xmlns:a16="http://schemas.microsoft.com/office/drawing/2014/main" id="{27642845-9E3F-4881-95DB-845C15F2A58D}"/>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10</a:t>
            </a:fld>
            <a:endParaRPr lang="en-ZA" dirty="0"/>
          </a:p>
        </p:txBody>
      </p:sp>
      <p:sp>
        <p:nvSpPr>
          <p:cNvPr id="31" name="Text Placeholder 8">
            <a:extLst>
              <a:ext uri="{FF2B5EF4-FFF2-40B4-BE49-F238E27FC236}">
                <a16:creationId xmlns:a16="http://schemas.microsoft.com/office/drawing/2014/main" id="{4F5FB2E3-2E58-C7E6-FF42-CEEF5F0D3D4E}"/>
              </a:ext>
            </a:extLst>
          </p:cNvPr>
          <p:cNvSpPr txBox="1">
            <a:spLocks/>
          </p:cNvSpPr>
          <p:nvPr/>
        </p:nvSpPr>
        <p:spPr>
          <a:xfrm>
            <a:off x="5277506" y="3182938"/>
            <a:ext cx="1548700" cy="1049338"/>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lang="en-US" sz="1800" kern="1200" cap="none" spc="0" baseline="0" dirty="0">
                <a:solidFill>
                  <a:schemeClr val="accent4">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Omni Channel Analytics</a:t>
            </a:r>
          </a:p>
        </p:txBody>
      </p:sp>
    </p:spTree>
    <p:extLst>
      <p:ext uri="{BB962C8B-B14F-4D97-AF65-F5344CB8AC3E}">
        <p14:creationId xmlns:p14="http://schemas.microsoft.com/office/powerpoint/2010/main" val="1417396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4A8D-3693-18DC-48C5-C6E3DF365872}"/>
              </a:ext>
            </a:extLst>
          </p:cNvPr>
          <p:cNvSpPr>
            <a:spLocks noGrp="1"/>
          </p:cNvSpPr>
          <p:nvPr>
            <p:ph type="title"/>
          </p:nvPr>
        </p:nvSpPr>
        <p:spPr>
          <a:xfrm>
            <a:off x="838200" y="365125"/>
            <a:ext cx="10515600" cy="1325563"/>
          </a:xfrm>
        </p:spPr>
        <p:txBody>
          <a:bodyPr anchor="ctr">
            <a:normAutofit/>
          </a:bodyPr>
          <a:lstStyle/>
          <a:p>
            <a:r>
              <a:rPr lang="en-US" dirty="0"/>
              <a:t>Tactics</a:t>
            </a:r>
          </a:p>
        </p:txBody>
      </p:sp>
      <p:sp>
        <p:nvSpPr>
          <p:cNvPr id="4" name="Footer Placeholder 3">
            <a:extLst>
              <a:ext uri="{FF2B5EF4-FFF2-40B4-BE49-F238E27FC236}">
                <a16:creationId xmlns:a16="http://schemas.microsoft.com/office/drawing/2014/main" id="{B7E65C50-1B2F-7E71-CF66-2C60A0EE084A}"/>
              </a:ext>
            </a:extLst>
          </p:cNvPr>
          <p:cNvSpPr>
            <a:spLocks noGrp="1"/>
          </p:cNvSpPr>
          <p:nvPr>
            <p:ph type="ftr" sz="quarter" idx="10"/>
          </p:nvPr>
        </p:nvSpPr>
        <p:spPr>
          <a:xfrm>
            <a:off x="4038600" y="6497865"/>
            <a:ext cx="4114800" cy="365125"/>
          </a:xfrm>
        </p:spPr>
        <p:txBody>
          <a:bodyPr anchor="ctr">
            <a:normAutofit/>
          </a:bodyPr>
          <a:lstStyle/>
          <a:p>
            <a:r>
              <a:rPr lang="en-ZA" dirty="0"/>
              <a:t>H &amp; M</a:t>
            </a:r>
          </a:p>
        </p:txBody>
      </p:sp>
      <p:sp>
        <p:nvSpPr>
          <p:cNvPr id="5" name="Slide Number Placeholder 4">
            <a:extLst>
              <a:ext uri="{FF2B5EF4-FFF2-40B4-BE49-F238E27FC236}">
                <a16:creationId xmlns:a16="http://schemas.microsoft.com/office/drawing/2014/main" id="{DBFB7268-AC6C-357C-B72F-C35FACF98FC6}"/>
              </a:ext>
            </a:extLst>
          </p:cNvPr>
          <p:cNvSpPr>
            <a:spLocks noGrp="1"/>
          </p:cNvSpPr>
          <p:nvPr>
            <p:ph type="sldNum" sz="quarter" idx="11"/>
          </p:nvPr>
        </p:nvSpPr>
        <p:spPr>
          <a:xfrm>
            <a:off x="8610600" y="6497865"/>
            <a:ext cx="2743200" cy="365125"/>
          </a:xfrm>
        </p:spPr>
        <p:txBody>
          <a:bodyPr anchor="ctr">
            <a:normAutofit/>
          </a:bodyPr>
          <a:lstStyle/>
          <a:p>
            <a:pPr>
              <a:spcAft>
                <a:spcPts val="600"/>
              </a:spcAft>
            </a:pPr>
            <a:fld id="{19B51A1E-902D-48AF-9020-955120F399B6}" type="slidenum">
              <a:rPr lang="en-ZA" smtClean="0"/>
              <a:pPr>
                <a:spcAft>
                  <a:spcPts val="600"/>
                </a:spcAft>
              </a:pPr>
              <a:t>11</a:t>
            </a:fld>
            <a:endParaRPr lang="en-ZA"/>
          </a:p>
        </p:txBody>
      </p:sp>
      <p:graphicFrame>
        <p:nvGraphicFramePr>
          <p:cNvPr id="7" name="Chart Placeholder 7">
            <a:extLst>
              <a:ext uri="{FF2B5EF4-FFF2-40B4-BE49-F238E27FC236}">
                <a16:creationId xmlns:a16="http://schemas.microsoft.com/office/drawing/2014/main" id="{59115F8E-D8D8-FFFC-B486-E087427680A2}"/>
              </a:ext>
            </a:extLst>
          </p:cNvPr>
          <p:cNvGraphicFramePr>
            <a:graphicFrameLocks noGrp="1"/>
          </p:cNvGraphicFramePr>
          <p:nvPr>
            <p:ph type="chart" sz="quarter" idx="13"/>
            <p:extLst>
              <p:ext uri="{D42A27DB-BD31-4B8C-83A1-F6EECF244321}">
                <p14:modId xmlns:p14="http://schemas.microsoft.com/office/powerpoint/2010/main" val="3765616673"/>
              </p:ext>
            </p:extLst>
          </p:nvPr>
        </p:nvGraphicFramePr>
        <p:xfrm>
          <a:off x="838200" y="1261241"/>
          <a:ext cx="10515600" cy="5051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838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4A8D-3693-18DC-48C5-C6E3DF365872}"/>
              </a:ext>
            </a:extLst>
          </p:cNvPr>
          <p:cNvSpPr>
            <a:spLocks noGrp="1"/>
          </p:cNvSpPr>
          <p:nvPr>
            <p:ph type="title"/>
          </p:nvPr>
        </p:nvSpPr>
        <p:spPr>
          <a:xfrm>
            <a:off x="838200" y="365125"/>
            <a:ext cx="10515600" cy="1325563"/>
          </a:xfrm>
        </p:spPr>
        <p:txBody>
          <a:bodyPr anchor="ctr">
            <a:normAutofit/>
          </a:bodyPr>
          <a:lstStyle/>
          <a:p>
            <a:r>
              <a:rPr lang="en-US" dirty="0"/>
              <a:t>Key Performance Indicators (KPI)</a:t>
            </a:r>
          </a:p>
        </p:txBody>
      </p:sp>
      <p:sp>
        <p:nvSpPr>
          <p:cNvPr id="4" name="Footer Placeholder 3">
            <a:extLst>
              <a:ext uri="{FF2B5EF4-FFF2-40B4-BE49-F238E27FC236}">
                <a16:creationId xmlns:a16="http://schemas.microsoft.com/office/drawing/2014/main" id="{B7E65C50-1B2F-7E71-CF66-2C60A0EE084A}"/>
              </a:ext>
            </a:extLst>
          </p:cNvPr>
          <p:cNvSpPr>
            <a:spLocks noGrp="1"/>
          </p:cNvSpPr>
          <p:nvPr>
            <p:ph type="ftr" sz="quarter" idx="10"/>
          </p:nvPr>
        </p:nvSpPr>
        <p:spPr>
          <a:xfrm>
            <a:off x="4038600" y="6497865"/>
            <a:ext cx="4114800" cy="365125"/>
          </a:xfrm>
        </p:spPr>
        <p:txBody>
          <a:bodyPr anchor="ctr">
            <a:normAutofit/>
          </a:bodyPr>
          <a:lstStyle/>
          <a:p>
            <a:r>
              <a:rPr lang="en-ZA" dirty="0"/>
              <a:t>H &amp; M</a:t>
            </a:r>
          </a:p>
        </p:txBody>
      </p:sp>
      <p:sp>
        <p:nvSpPr>
          <p:cNvPr id="5" name="Slide Number Placeholder 4">
            <a:extLst>
              <a:ext uri="{FF2B5EF4-FFF2-40B4-BE49-F238E27FC236}">
                <a16:creationId xmlns:a16="http://schemas.microsoft.com/office/drawing/2014/main" id="{DBFB7268-AC6C-357C-B72F-C35FACF98FC6}"/>
              </a:ext>
            </a:extLst>
          </p:cNvPr>
          <p:cNvSpPr>
            <a:spLocks noGrp="1"/>
          </p:cNvSpPr>
          <p:nvPr>
            <p:ph type="sldNum" sz="quarter" idx="11"/>
          </p:nvPr>
        </p:nvSpPr>
        <p:spPr>
          <a:xfrm>
            <a:off x="8610600" y="6497865"/>
            <a:ext cx="2743200" cy="365125"/>
          </a:xfrm>
        </p:spPr>
        <p:txBody>
          <a:bodyPr anchor="ctr">
            <a:normAutofit/>
          </a:bodyPr>
          <a:lstStyle/>
          <a:p>
            <a:pPr>
              <a:spcAft>
                <a:spcPts val="600"/>
              </a:spcAft>
            </a:pPr>
            <a:fld id="{19B51A1E-902D-48AF-9020-955120F399B6}" type="slidenum">
              <a:rPr lang="en-ZA" smtClean="0"/>
              <a:pPr>
                <a:spcAft>
                  <a:spcPts val="600"/>
                </a:spcAft>
              </a:pPr>
              <a:t>12</a:t>
            </a:fld>
            <a:endParaRPr lang="en-ZA"/>
          </a:p>
        </p:txBody>
      </p:sp>
      <p:graphicFrame>
        <p:nvGraphicFramePr>
          <p:cNvPr id="8" name="Diagram 7">
            <a:extLst>
              <a:ext uri="{FF2B5EF4-FFF2-40B4-BE49-F238E27FC236}">
                <a16:creationId xmlns:a16="http://schemas.microsoft.com/office/drawing/2014/main" id="{9A78E061-9104-BA12-87CE-01023E69FB40}"/>
              </a:ext>
            </a:extLst>
          </p:cNvPr>
          <p:cNvGraphicFramePr/>
          <p:nvPr>
            <p:extLst>
              <p:ext uri="{D42A27DB-BD31-4B8C-83A1-F6EECF244321}">
                <p14:modId xmlns:p14="http://schemas.microsoft.com/office/powerpoint/2010/main" val="3359187601"/>
              </p:ext>
            </p:extLst>
          </p:nvPr>
        </p:nvGraphicFramePr>
        <p:xfrm>
          <a:off x="2032000" y="1828800"/>
          <a:ext cx="8128000" cy="4309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4211135"/>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473869"/>
            <a:ext cx="4603750" cy="1226572"/>
          </a:xfrm>
        </p:spPr>
        <p:txBody>
          <a:bodyPr>
            <a:normAutofit fontScale="90000"/>
          </a:bodyPr>
          <a:lstStyle/>
          <a:p>
            <a:r>
              <a:rPr lang="en-US" dirty="0"/>
              <a:t>Current Key Figures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3771900" y="2059830"/>
            <a:ext cx="2838444" cy="1226572"/>
          </a:xfrm>
        </p:spPr>
        <p:txBody>
          <a:bodyPr>
            <a:noAutofit/>
          </a:bodyPr>
          <a:lstStyle/>
          <a:p>
            <a:r>
              <a:rPr lang="en-US" sz="1100" dirty="0"/>
              <a:t>Around 30% online sales as a share of the group’s net total</a:t>
            </a:r>
          </a:p>
          <a:p>
            <a:r>
              <a:rPr lang="en-US" sz="1100" dirty="0"/>
              <a:t>22% reduction in scope 3 greenhouse gas (GHG) emissions under the company’s target against a 2019 baseline.</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idx="17"/>
          </p:nvPr>
        </p:nvSpPr>
        <p:spPr>
          <a:xfrm>
            <a:off x="857251" y="3652757"/>
            <a:ext cx="2381245" cy="524308"/>
          </a:xfrm>
        </p:spPr>
        <p:txBody>
          <a:bodyPr vert="horz" lIns="91440" tIns="45720" rIns="91440" bIns="45720" rtlCol="0" anchor="t">
            <a:noAutofit/>
          </a:bodyPr>
          <a:lstStyle/>
          <a:p>
            <a:r>
              <a:rPr lang="en-ZA" noProof="1"/>
              <a:t>SEK 13B</a:t>
            </a:r>
          </a:p>
          <a:p>
            <a:r>
              <a:rPr lang="en-ZA" noProof="1"/>
              <a:t>85% Recycled</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6"/>
          </p:nvPr>
        </p:nvSpPr>
        <p:spPr>
          <a:xfrm>
            <a:off x="3771900" y="3652757"/>
            <a:ext cx="2838444" cy="1226572"/>
          </a:xfrm>
        </p:spPr>
        <p:txBody>
          <a:bodyPr vert="horz" lIns="91440" tIns="45720" rIns="91440" bIns="45720" rtlCol="0" anchor="t">
            <a:normAutofit fontScale="92500"/>
          </a:bodyPr>
          <a:lstStyle/>
          <a:p>
            <a:r>
              <a:rPr lang="en-US" noProof="1"/>
              <a:t>13 billion SEK profit after financial items </a:t>
            </a:r>
          </a:p>
          <a:p>
            <a:r>
              <a:rPr lang="en-US" noProof="1"/>
              <a:t>85% recycled or sustainably sourced materials in company’s commercial goods, including 25% recycled materials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idx="19"/>
          </p:nvPr>
        </p:nvSpPr>
        <p:spPr>
          <a:xfrm>
            <a:off x="857251" y="5054655"/>
            <a:ext cx="2381245" cy="524308"/>
          </a:xfrm>
        </p:spPr>
        <p:txBody>
          <a:bodyPr/>
          <a:lstStyle/>
          <a:p>
            <a:r>
              <a:rPr lang="en-US" dirty="0"/>
              <a:t>SEK 34 B</a:t>
            </a:r>
          </a:p>
          <a:p>
            <a:r>
              <a:rPr lang="en-US" dirty="0"/>
              <a:t>SEK 236 B </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idx="18"/>
          </p:nvPr>
        </p:nvSpPr>
        <p:spPr>
          <a:xfrm>
            <a:off x="3771900" y="5054655"/>
            <a:ext cx="2838444" cy="1226572"/>
          </a:xfrm>
        </p:spPr>
        <p:txBody>
          <a:bodyPr>
            <a:normAutofit/>
          </a:bodyPr>
          <a:lstStyle/>
          <a:p>
            <a:r>
              <a:rPr lang="en-US" sz="1100" noProof="1"/>
              <a:t>34 billion SEK in cash flow from operating activities</a:t>
            </a:r>
          </a:p>
          <a:p>
            <a:r>
              <a:rPr lang="en-ZA" sz="1100" dirty="0"/>
              <a:t>SEK 236 billion in net sales, </a:t>
            </a:r>
            <a:r>
              <a:rPr lang="en-ZA" sz="1100" b="1" dirty="0"/>
              <a:t>+6%</a:t>
            </a:r>
            <a:r>
              <a:rPr lang="en-ZA" sz="1100" dirty="0"/>
              <a:t> vs. 2022</a:t>
            </a:r>
          </a:p>
        </p:txBody>
      </p:sp>
      <p:pic>
        <p:nvPicPr>
          <p:cNvPr id="66" name="Picture Placeholder 65" descr="An image of a rack of neutral colored T-shirts. A woman's hand is selecting a shirt.">
            <a:extLst>
              <a:ext uri="{FF2B5EF4-FFF2-40B4-BE49-F238E27FC236}">
                <a16:creationId xmlns:a16="http://schemas.microsoft.com/office/drawing/2014/main" id="{C3E1B7B8-079D-4A7E-9C9D-2238847A563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923213" y="525463"/>
            <a:ext cx="3784599" cy="2629175"/>
          </a:xfrm>
        </p:spPr>
      </p:pic>
      <p:pic>
        <p:nvPicPr>
          <p:cNvPr id="68" name="Picture Placeholder 67" descr="A close-up picture of hanging dress shirts with the sleeves rolled up.">
            <a:extLst>
              <a:ext uri="{FF2B5EF4-FFF2-40B4-BE49-F238E27FC236}">
                <a16:creationId xmlns:a16="http://schemas.microsoft.com/office/drawing/2014/main" id="{40720171-A57D-4B75-8C19-882ECC4A3A4B}"/>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7923213" y="3632600"/>
            <a:ext cx="3784599" cy="2629175"/>
          </a:xfrm>
        </p:spPr>
      </p:pic>
      <p:sp>
        <p:nvSpPr>
          <p:cNvPr id="70" name="Footer Placeholder 69">
            <a:extLst>
              <a:ext uri="{FF2B5EF4-FFF2-40B4-BE49-F238E27FC236}">
                <a16:creationId xmlns:a16="http://schemas.microsoft.com/office/drawing/2014/main" id="{12B1BCF5-B7EC-40D8-A897-F2D078E8BB07}"/>
              </a:ext>
            </a:extLst>
          </p:cNvPr>
          <p:cNvSpPr>
            <a:spLocks noGrp="1"/>
          </p:cNvSpPr>
          <p:nvPr>
            <p:ph type="ftr" sz="quarter" idx="11"/>
          </p:nvPr>
        </p:nvSpPr>
        <p:spPr>
          <a:xfrm>
            <a:off x="2564849" y="6349102"/>
            <a:ext cx="5252545" cy="365125"/>
          </a:xfrm>
        </p:spPr>
        <p:txBody>
          <a:bodyPr/>
          <a:lstStyle/>
          <a:p>
            <a:r>
              <a:rPr lang="en-US" dirty="0"/>
              <a:t>Figures from H&amp;M Annual Report</a:t>
            </a:r>
          </a:p>
        </p:txBody>
      </p:sp>
      <p:sp>
        <p:nvSpPr>
          <p:cNvPr id="71" name="Slide Number Placeholder 70">
            <a:extLst>
              <a:ext uri="{FF2B5EF4-FFF2-40B4-BE49-F238E27FC236}">
                <a16:creationId xmlns:a16="http://schemas.microsoft.com/office/drawing/2014/main" id="{4CFFF867-B1AF-42AA-BEA4-FC371900A0B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10" name="Text Placeholder 9">
            <a:extLst>
              <a:ext uri="{FF2B5EF4-FFF2-40B4-BE49-F238E27FC236}">
                <a16:creationId xmlns:a16="http://schemas.microsoft.com/office/drawing/2014/main" id="{EA5C86C1-ED50-093D-C2EA-5204C2814CD0}"/>
              </a:ext>
            </a:extLst>
          </p:cNvPr>
          <p:cNvSpPr>
            <a:spLocks noGrp="1"/>
          </p:cNvSpPr>
          <p:nvPr>
            <p:ph type="body" idx="15"/>
          </p:nvPr>
        </p:nvSpPr>
        <p:spPr>
          <a:xfrm>
            <a:off x="857251" y="2059830"/>
            <a:ext cx="2510263" cy="724862"/>
          </a:xfrm>
        </p:spPr>
        <p:txBody>
          <a:bodyPr/>
          <a:lstStyle/>
          <a:p>
            <a:pPr>
              <a:lnSpc>
                <a:spcPct val="150000"/>
              </a:lnSpc>
            </a:pPr>
            <a:r>
              <a:rPr lang="en-ZA" dirty="0"/>
              <a:t>30% </a:t>
            </a:r>
            <a:br>
              <a:rPr lang="en-ZA" dirty="0"/>
            </a:br>
            <a:r>
              <a:rPr lang="en-ZA" dirty="0"/>
              <a:t>22% from 2019</a:t>
            </a:r>
          </a:p>
        </p:txBody>
      </p:sp>
    </p:spTree>
    <p:extLst>
      <p:ext uri="{BB962C8B-B14F-4D97-AF65-F5344CB8AC3E}">
        <p14:creationId xmlns:p14="http://schemas.microsoft.com/office/powerpoint/2010/main" val="212117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title="Funding Chart">
            <a:extLst>
              <a:ext uri="{FF2B5EF4-FFF2-40B4-BE49-F238E27FC236}">
                <a16:creationId xmlns:a16="http://schemas.microsoft.com/office/drawing/2014/main" id="{46EFB3EE-CED5-49C7-B129-5D77AF9F3989}"/>
              </a:ext>
            </a:extLst>
          </p:cNvPr>
          <p:cNvGraphicFramePr/>
          <p:nvPr>
            <p:extLst>
              <p:ext uri="{D42A27DB-BD31-4B8C-83A1-F6EECF244321}">
                <p14:modId xmlns:p14="http://schemas.microsoft.com/office/powerpoint/2010/main" val="1746606699"/>
              </p:ext>
            </p:extLst>
          </p:nvPr>
        </p:nvGraphicFramePr>
        <p:xfrm>
          <a:off x="607936" y="761575"/>
          <a:ext cx="5946928" cy="5334849"/>
        </p:xfrm>
        <a:graphic>
          <a:graphicData uri="http://schemas.openxmlformats.org/drawingml/2006/chart">
            <c:chart xmlns:c="http://schemas.openxmlformats.org/drawingml/2006/chart" xmlns:r="http://schemas.openxmlformats.org/officeDocument/2006/relationships" r:id="rId2"/>
          </a:graphicData>
        </a:graphic>
      </p:graphicFrame>
      <p:sp>
        <p:nvSpPr>
          <p:cNvPr id="50" name="Text Placeholder 49">
            <a:extLst>
              <a:ext uri="{FF2B5EF4-FFF2-40B4-BE49-F238E27FC236}">
                <a16:creationId xmlns:a16="http://schemas.microsoft.com/office/drawing/2014/main" id="{06BBA906-BCCB-4459-BBC6-2EFAFCE54CC2}"/>
              </a:ext>
            </a:extLst>
          </p:cNvPr>
          <p:cNvSpPr>
            <a:spLocks noGrp="1"/>
          </p:cNvSpPr>
          <p:nvPr>
            <p:ph type="body" sz="quarter" idx="15"/>
          </p:nvPr>
        </p:nvSpPr>
        <p:spPr>
          <a:xfrm>
            <a:off x="6568527" y="761575"/>
            <a:ext cx="4785273" cy="307975"/>
          </a:xfrm>
        </p:spPr>
        <p:txBody>
          <a:bodyPr/>
          <a:lstStyle/>
          <a:p>
            <a:r>
              <a:rPr lang="en-US" sz="2000" dirty="0"/>
              <a:t>Sales Revenue</a:t>
            </a:r>
          </a:p>
        </p:txBody>
      </p:sp>
      <p:sp>
        <p:nvSpPr>
          <p:cNvPr id="51" name="Text Placeholder 50">
            <a:extLst>
              <a:ext uri="{FF2B5EF4-FFF2-40B4-BE49-F238E27FC236}">
                <a16:creationId xmlns:a16="http://schemas.microsoft.com/office/drawing/2014/main" id="{E71EE3F6-EEEC-4BBE-96F8-9C2BC54D1A53}"/>
              </a:ext>
            </a:extLst>
          </p:cNvPr>
          <p:cNvSpPr>
            <a:spLocks noGrp="1"/>
          </p:cNvSpPr>
          <p:nvPr>
            <p:ph type="body" sz="quarter" idx="16"/>
          </p:nvPr>
        </p:nvSpPr>
        <p:spPr>
          <a:xfrm>
            <a:off x="6568527" y="1158450"/>
            <a:ext cx="4785273" cy="274320"/>
          </a:xfrm>
        </p:spPr>
        <p:txBody>
          <a:bodyPr/>
          <a:lstStyle/>
          <a:p>
            <a:r>
              <a:rPr lang="en-ZA" dirty="0"/>
              <a:t>Minimum of 7% year-on-year growth in Sales</a:t>
            </a:r>
          </a:p>
        </p:txBody>
      </p:sp>
      <p:sp>
        <p:nvSpPr>
          <p:cNvPr id="53" name="Text Placeholder 52">
            <a:extLst>
              <a:ext uri="{FF2B5EF4-FFF2-40B4-BE49-F238E27FC236}">
                <a16:creationId xmlns:a16="http://schemas.microsoft.com/office/drawing/2014/main" id="{BC0914D7-85F9-4187-8A4D-970F3E821CD6}"/>
              </a:ext>
            </a:extLst>
          </p:cNvPr>
          <p:cNvSpPr>
            <a:spLocks noGrp="1"/>
          </p:cNvSpPr>
          <p:nvPr>
            <p:ph type="body" sz="quarter" idx="18"/>
          </p:nvPr>
        </p:nvSpPr>
        <p:spPr>
          <a:xfrm>
            <a:off x="6568527" y="2285079"/>
            <a:ext cx="4785273" cy="307975"/>
          </a:xfrm>
        </p:spPr>
        <p:txBody>
          <a:bodyPr/>
          <a:lstStyle/>
          <a:p>
            <a:r>
              <a:rPr lang="en-US" sz="2000" dirty="0">
                <a:solidFill>
                  <a:schemeClr val="accent4">
                    <a:lumMod val="75000"/>
                  </a:schemeClr>
                </a:solidFill>
              </a:rPr>
              <a:t>Online Sales Growth</a:t>
            </a:r>
          </a:p>
        </p:txBody>
      </p:sp>
      <p:sp>
        <p:nvSpPr>
          <p:cNvPr id="54" name="Text Placeholder 53">
            <a:extLst>
              <a:ext uri="{FF2B5EF4-FFF2-40B4-BE49-F238E27FC236}">
                <a16:creationId xmlns:a16="http://schemas.microsoft.com/office/drawing/2014/main" id="{9ADCA08D-29EC-4073-BBDD-A8039494018B}"/>
              </a:ext>
            </a:extLst>
          </p:cNvPr>
          <p:cNvSpPr>
            <a:spLocks noGrp="1"/>
          </p:cNvSpPr>
          <p:nvPr>
            <p:ph type="body" sz="quarter" idx="19"/>
          </p:nvPr>
        </p:nvSpPr>
        <p:spPr>
          <a:xfrm>
            <a:off x="6568527" y="2681954"/>
            <a:ext cx="4785273" cy="274320"/>
          </a:xfrm>
        </p:spPr>
        <p:txBody>
          <a:bodyPr/>
          <a:lstStyle/>
          <a:p>
            <a:r>
              <a:rPr lang="en-ZA" dirty="0"/>
              <a:t>Target 10-15% growth in online sales</a:t>
            </a:r>
          </a:p>
        </p:txBody>
      </p:sp>
      <p:sp>
        <p:nvSpPr>
          <p:cNvPr id="56" name="Text Placeholder 55">
            <a:extLst>
              <a:ext uri="{FF2B5EF4-FFF2-40B4-BE49-F238E27FC236}">
                <a16:creationId xmlns:a16="http://schemas.microsoft.com/office/drawing/2014/main" id="{3907AF6D-30AC-4857-BF9B-56EE2B873658}"/>
              </a:ext>
            </a:extLst>
          </p:cNvPr>
          <p:cNvSpPr>
            <a:spLocks noGrp="1"/>
          </p:cNvSpPr>
          <p:nvPr>
            <p:ph type="body" sz="quarter" idx="21"/>
          </p:nvPr>
        </p:nvSpPr>
        <p:spPr>
          <a:xfrm>
            <a:off x="6568527" y="3049740"/>
            <a:ext cx="4785273" cy="307975"/>
          </a:xfrm>
        </p:spPr>
        <p:txBody>
          <a:bodyPr/>
          <a:lstStyle/>
          <a:p>
            <a:r>
              <a:rPr lang="en-US" sz="2000" dirty="0"/>
              <a:t>Customer Lifetime Value (CLV)</a:t>
            </a:r>
          </a:p>
        </p:txBody>
      </p:sp>
      <p:sp>
        <p:nvSpPr>
          <p:cNvPr id="57" name="Text Placeholder 56">
            <a:extLst>
              <a:ext uri="{FF2B5EF4-FFF2-40B4-BE49-F238E27FC236}">
                <a16:creationId xmlns:a16="http://schemas.microsoft.com/office/drawing/2014/main" id="{68F3D848-C703-49C7-89FE-3400E6BE92B2}"/>
              </a:ext>
            </a:extLst>
          </p:cNvPr>
          <p:cNvSpPr>
            <a:spLocks noGrp="1"/>
          </p:cNvSpPr>
          <p:nvPr>
            <p:ph type="body" sz="quarter" idx="22"/>
          </p:nvPr>
        </p:nvSpPr>
        <p:spPr>
          <a:xfrm>
            <a:off x="6568527" y="3446615"/>
            <a:ext cx="4785273" cy="274320"/>
          </a:xfrm>
        </p:spPr>
        <p:txBody>
          <a:bodyPr/>
          <a:lstStyle/>
          <a:p>
            <a:r>
              <a:rPr lang="en-US" dirty="0"/>
              <a:t>Improve customer lifetime value by 5% yearly</a:t>
            </a:r>
            <a:endParaRPr lang="en-ZA" dirty="0"/>
          </a:p>
        </p:txBody>
      </p:sp>
      <p:sp>
        <p:nvSpPr>
          <p:cNvPr id="59" name="Text Placeholder 58">
            <a:extLst>
              <a:ext uri="{FF2B5EF4-FFF2-40B4-BE49-F238E27FC236}">
                <a16:creationId xmlns:a16="http://schemas.microsoft.com/office/drawing/2014/main" id="{0DB6BC96-3EDC-45ED-BD2C-4CEBB19DAF6D}"/>
              </a:ext>
            </a:extLst>
          </p:cNvPr>
          <p:cNvSpPr>
            <a:spLocks noGrp="1"/>
          </p:cNvSpPr>
          <p:nvPr>
            <p:ph type="body" sz="quarter" idx="24"/>
          </p:nvPr>
        </p:nvSpPr>
        <p:spPr>
          <a:xfrm>
            <a:off x="6568527" y="4782916"/>
            <a:ext cx="4785273" cy="307975"/>
          </a:xfrm>
        </p:spPr>
        <p:txBody>
          <a:bodyPr/>
          <a:lstStyle/>
          <a:p>
            <a:r>
              <a:rPr lang="en-US" sz="2000" dirty="0"/>
              <a:t>CoGS</a:t>
            </a:r>
          </a:p>
        </p:txBody>
      </p:sp>
      <p:sp>
        <p:nvSpPr>
          <p:cNvPr id="60" name="Text Placeholder 59">
            <a:extLst>
              <a:ext uri="{FF2B5EF4-FFF2-40B4-BE49-F238E27FC236}">
                <a16:creationId xmlns:a16="http://schemas.microsoft.com/office/drawing/2014/main" id="{AF44DF8B-5A6C-4757-88C5-38D2220D5D06}"/>
              </a:ext>
            </a:extLst>
          </p:cNvPr>
          <p:cNvSpPr>
            <a:spLocks noGrp="1"/>
          </p:cNvSpPr>
          <p:nvPr>
            <p:ph type="body" sz="quarter" idx="25"/>
          </p:nvPr>
        </p:nvSpPr>
        <p:spPr>
          <a:xfrm>
            <a:off x="6568527" y="5173173"/>
            <a:ext cx="4785273" cy="274320"/>
          </a:xfrm>
        </p:spPr>
        <p:txBody>
          <a:bodyPr/>
          <a:lstStyle/>
          <a:p>
            <a:r>
              <a:rPr lang="en-ZA" noProof="1"/>
              <a:t>Increase the average spend of a customer by atleast 5%</a:t>
            </a:r>
          </a:p>
        </p:txBody>
      </p:sp>
      <p:sp>
        <p:nvSpPr>
          <p:cNvPr id="61" name="Date Placeholder 60">
            <a:extLst>
              <a:ext uri="{FF2B5EF4-FFF2-40B4-BE49-F238E27FC236}">
                <a16:creationId xmlns:a16="http://schemas.microsoft.com/office/drawing/2014/main" id="{4D9C6ACC-2143-47A5-B85A-1A2FD143E8D0}"/>
              </a:ext>
            </a:extLst>
          </p:cNvPr>
          <p:cNvSpPr>
            <a:spLocks noGrp="1"/>
          </p:cNvSpPr>
          <p:nvPr>
            <p:ph type="dt" sz="half" idx="4294967295"/>
          </p:nvPr>
        </p:nvSpPr>
        <p:spPr>
          <a:xfrm>
            <a:off x="838200" y="6497865"/>
            <a:ext cx="2743200" cy="365125"/>
          </a:xfrm>
          <a:prstGeom prst="rect">
            <a:avLst/>
          </a:prstGeom>
        </p:spPr>
        <p:txBody>
          <a:bodyPr/>
          <a:lstStyle/>
          <a:p>
            <a:r>
              <a:rPr lang="en-US"/>
              <a:t>6/22/20XX</a:t>
            </a:r>
            <a:endParaRPr lang="en-US" dirty="0"/>
          </a:p>
        </p:txBody>
      </p:sp>
      <p:sp>
        <p:nvSpPr>
          <p:cNvPr id="62" name="Footer Placeholder 61">
            <a:extLst>
              <a:ext uri="{FF2B5EF4-FFF2-40B4-BE49-F238E27FC236}">
                <a16:creationId xmlns:a16="http://schemas.microsoft.com/office/drawing/2014/main" id="{B6A283DB-F14C-4C85-A679-F7B8E6D59659}"/>
              </a:ext>
            </a:extLst>
          </p:cNvPr>
          <p:cNvSpPr>
            <a:spLocks noGrp="1"/>
          </p:cNvSpPr>
          <p:nvPr>
            <p:ph type="ftr" sz="quarter" idx="10"/>
          </p:nvPr>
        </p:nvSpPr>
        <p:spPr>
          <a:xfrm>
            <a:off x="4038600" y="6497865"/>
            <a:ext cx="4114800" cy="365125"/>
          </a:xfrm>
        </p:spPr>
        <p:txBody>
          <a:bodyPr/>
          <a:lstStyle/>
          <a:p>
            <a:r>
              <a:rPr lang="en-US" dirty="0"/>
              <a:t>Pitch deck</a:t>
            </a:r>
          </a:p>
        </p:txBody>
      </p:sp>
      <p:sp>
        <p:nvSpPr>
          <p:cNvPr id="63" name="Slide Number Placeholder 62">
            <a:extLst>
              <a:ext uri="{FF2B5EF4-FFF2-40B4-BE49-F238E27FC236}">
                <a16:creationId xmlns:a16="http://schemas.microsoft.com/office/drawing/2014/main" id="{C56CDA06-85B8-439B-9C48-2A15AF5871D8}"/>
              </a:ext>
            </a:extLst>
          </p:cNvPr>
          <p:cNvSpPr>
            <a:spLocks noGrp="1"/>
          </p:cNvSpPr>
          <p:nvPr>
            <p:ph type="sldNum" sz="quarter" idx="11"/>
          </p:nvPr>
        </p:nvSpPr>
        <p:spPr>
          <a:xfrm>
            <a:off x="8610600" y="6497865"/>
            <a:ext cx="2743200" cy="365125"/>
          </a:xfrm>
        </p:spPr>
        <p:txBody>
          <a:bodyPr/>
          <a:lstStyle/>
          <a:p>
            <a:fld id="{B5CEABB6-07DC-46E8-9B57-56EC44A396E5}" type="slidenum">
              <a:rPr lang="en-US" smtClean="0"/>
              <a:pPr/>
              <a:t>14</a:t>
            </a:fld>
            <a:endParaRPr lang="en-US" dirty="0"/>
          </a:p>
        </p:txBody>
      </p:sp>
      <p:sp>
        <p:nvSpPr>
          <p:cNvPr id="47" name="Title 46">
            <a:extLst>
              <a:ext uri="{FF2B5EF4-FFF2-40B4-BE49-F238E27FC236}">
                <a16:creationId xmlns:a16="http://schemas.microsoft.com/office/drawing/2014/main" id="{4969C185-EC7A-4310-B4A9-E0EF05AA4D59}"/>
              </a:ext>
            </a:extLst>
          </p:cNvPr>
          <p:cNvSpPr>
            <a:spLocks noGrp="1"/>
          </p:cNvSpPr>
          <p:nvPr>
            <p:ph type="title"/>
          </p:nvPr>
        </p:nvSpPr>
        <p:spPr>
          <a:xfrm>
            <a:off x="1412590" y="2766219"/>
            <a:ext cx="4351283" cy="1325563"/>
          </a:xfrm>
        </p:spPr>
        <p:txBody>
          <a:bodyPr>
            <a:normAutofit/>
          </a:bodyPr>
          <a:lstStyle/>
          <a:p>
            <a:r>
              <a:rPr lang="en-US" dirty="0"/>
              <a:t>KPI Targets</a:t>
            </a:r>
            <a:br>
              <a:rPr lang="en-US" dirty="0"/>
            </a:br>
            <a:r>
              <a:rPr lang="en-US" sz="1100" dirty="0"/>
              <a:t>(Typical Targets and Benchmarks)</a:t>
            </a:r>
            <a:endParaRPr lang="en-US" dirty="0"/>
          </a:p>
        </p:txBody>
      </p:sp>
      <p:sp>
        <p:nvSpPr>
          <p:cNvPr id="18" name="Text Placeholder 52">
            <a:extLst>
              <a:ext uri="{FF2B5EF4-FFF2-40B4-BE49-F238E27FC236}">
                <a16:creationId xmlns:a16="http://schemas.microsoft.com/office/drawing/2014/main" id="{C6BEDDFF-F8EC-DA17-16BF-D8D490CCE708}"/>
              </a:ext>
            </a:extLst>
          </p:cNvPr>
          <p:cNvSpPr txBox="1">
            <a:spLocks/>
          </p:cNvSpPr>
          <p:nvPr/>
        </p:nvSpPr>
        <p:spPr>
          <a:xfrm>
            <a:off x="6568527" y="1520418"/>
            <a:ext cx="4785273" cy="3079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spc="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Gross Profit Margin</a:t>
            </a:r>
          </a:p>
        </p:txBody>
      </p:sp>
      <p:sp>
        <p:nvSpPr>
          <p:cNvPr id="19" name="Text Placeholder 53">
            <a:extLst>
              <a:ext uri="{FF2B5EF4-FFF2-40B4-BE49-F238E27FC236}">
                <a16:creationId xmlns:a16="http://schemas.microsoft.com/office/drawing/2014/main" id="{F81FEBA0-A7DD-22E6-970E-67DE8E68F896}"/>
              </a:ext>
            </a:extLst>
          </p:cNvPr>
          <p:cNvSpPr txBox="1">
            <a:spLocks/>
          </p:cNvSpPr>
          <p:nvPr/>
        </p:nvSpPr>
        <p:spPr>
          <a:xfrm>
            <a:off x="6568527" y="1917293"/>
            <a:ext cx="4785273" cy="27432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200" b="0" kern="1200" spc="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Maintain a gross margin of at least 50-55%</a:t>
            </a:r>
          </a:p>
        </p:txBody>
      </p:sp>
      <p:sp>
        <p:nvSpPr>
          <p:cNvPr id="20" name="Text Placeholder 55">
            <a:extLst>
              <a:ext uri="{FF2B5EF4-FFF2-40B4-BE49-F238E27FC236}">
                <a16:creationId xmlns:a16="http://schemas.microsoft.com/office/drawing/2014/main" id="{571FFE0B-1604-4D82-41EA-1FF58E703DA7}"/>
              </a:ext>
            </a:extLst>
          </p:cNvPr>
          <p:cNvSpPr txBox="1">
            <a:spLocks/>
          </p:cNvSpPr>
          <p:nvPr/>
        </p:nvSpPr>
        <p:spPr>
          <a:xfrm>
            <a:off x="6568527" y="3814401"/>
            <a:ext cx="4785273" cy="3079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spc="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5">
                    <a:lumMod val="50000"/>
                  </a:schemeClr>
                </a:solidFill>
              </a:rPr>
              <a:t>Sustainability Measures</a:t>
            </a:r>
          </a:p>
        </p:txBody>
      </p:sp>
      <p:sp>
        <p:nvSpPr>
          <p:cNvPr id="22" name="Text Placeholder 56">
            <a:extLst>
              <a:ext uri="{FF2B5EF4-FFF2-40B4-BE49-F238E27FC236}">
                <a16:creationId xmlns:a16="http://schemas.microsoft.com/office/drawing/2014/main" id="{2BB3116D-8EEE-19B4-D293-62228AEF928C}"/>
              </a:ext>
            </a:extLst>
          </p:cNvPr>
          <p:cNvSpPr txBox="1">
            <a:spLocks/>
          </p:cNvSpPr>
          <p:nvPr/>
        </p:nvSpPr>
        <p:spPr>
          <a:xfrm>
            <a:off x="6568527" y="4205458"/>
            <a:ext cx="4785273" cy="49480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200" b="0" kern="1200" spc="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Improve recycled materials to 50% and achieve a 55% reduction in GHG Emissions within the next 5 years.</a:t>
            </a:r>
            <a:endParaRPr lang="en-ZA" dirty="0"/>
          </a:p>
        </p:txBody>
      </p:sp>
      <p:sp>
        <p:nvSpPr>
          <p:cNvPr id="23" name="Text Placeholder 58">
            <a:extLst>
              <a:ext uri="{FF2B5EF4-FFF2-40B4-BE49-F238E27FC236}">
                <a16:creationId xmlns:a16="http://schemas.microsoft.com/office/drawing/2014/main" id="{E4594F13-F748-A601-04AD-63BCD54B336B}"/>
              </a:ext>
            </a:extLst>
          </p:cNvPr>
          <p:cNvSpPr txBox="1">
            <a:spLocks/>
          </p:cNvSpPr>
          <p:nvPr/>
        </p:nvSpPr>
        <p:spPr>
          <a:xfrm>
            <a:off x="6568527" y="5530149"/>
            <a:ext cx="4785273" cy="3079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spc="0" baseline="0">
                <a:solidFill>
                  <a:schemeClr val="accent1">
                    <a:lumMod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6">
                    <a:lumMod val="50000"/>
                  </a:schemeClr>
                </a:solidFill>
              </a:rPr>
              <a:t>Return on Ad Spend (ROAS)</a:t>
            </a:r>
          </a:p>
        </p:txBody>
      </p:sp>
      <p:sp>
        <p:nvSpPr>
          <p:cNvPr id="24" name="Text Placeholder 59">
            <a:extLst>
              <a:ext uri="{FF2B5EF4-FFF2-40B4-BE49-F238E27FC236}">
                <a16:creationId xmlns:a16="http://schemas.microsoft.com/office/drawing/2014/main" id="{A853947D-2280-169E-5DDE-9219967E131D}"/>
              </a:ext>
            </a:extLst>
          </p:cNvPr>
          <p:cNvSpPr txBox="1">
            <a:spLocks/>
          </p:cNvSpPr>
          <p:nvPr/>
        </p:nvSpPr>
        <p:spPr>
          <a:xfrm>
            <a:off x="6568527" y="5920406"/>
            <a:ext cx="4785273" cy="27432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200" b="0" kern="1200" spc="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The company can aim for 2 times return on advertising.</a:t>
            </a:r>
          </a:p>
        </p:txBody>
      </p:sp>
    </p:spTree>
    <p:extLst>
      <p:ext uri="{BB962C8B-B14F-4D97-AF65-F5344CB8AC3E}">
        <p14:creationId xmlns:p14="http://schemas.microsoft.com/office/powerpoint/2010/main" val="3284267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Segments</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835025" y="4081463"/>
            <a:ext cx="1979613" cy="358775"/>
          </a:xfrm>
        </p:spPr>
        <p:txBody>
          <a:bodyPr/>
          <a:lstStyle/>
          <a:p>
            <a:r>
              <a:rPr lang="en-ZA" dirty="0"/>
              <a:t>Product Category</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34"/>
          </p:nvPr>
        </p:nvSpPr>
        <p:spPr>
          <a:xfrm>
            <a:off x="835025" y="4754563"/>
            <a:ext cx="1979613" cy="1116012"/>
          </a:xfrm>
        </p:spPr>
        <p:txBody>
          <a:bodyPr vert="horz" lIns="91440" tIns="45720" rIns="91440" bIns="45720" rtlCol="0" anchor="t">
            <a:noAutofit/>
          </a:bodyPr>
          <a:lstStyle/>
          <a:p>
            <a:r>
              <a:rPr lang="en-US" noProof="1"/>
              <a:t>Clothing</a:t>
            </a:r>
          </a:p>
          <a:p>
            <a:r>
              <a:rPr lang="en-US" noProof="1"/>
              <a:t>Footwear</a:t>
            </a:r>
          </a:p>
          <a:p>
            <a:r>
              <a:rPr lang="en-US" noProof="1"/>
              <a:t>Cosmetics</a:t>
            </a:r>
          </a:p>
          <a:p>
            <a:r>
              <a:rPr lang="en-US" noProof="1"/>
              <a:t>Homeware</a:t>
            </a:r>
          </a:p>
          <a:p>
            <a:r>
              <a:rPr lang="en-US" noProof="1"/>
              <a:t>Accessories</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2852738" y="4081463"/>
            <a:ext cx="1979612" cy="358775"/>
          </a:xfrm>
        </p:spPr>
        <p:txBody>
          <a:bodyPr/>
          <a:lstStyle/>
          <a:p>
            <a:r>
              <a:rPr lang="en-ZA" dirty="0"/>
              <a:t>Geography</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6"/>
          </p:nvPr>
        </p:nvSpPr>
        <p:spPr>
          <a:xfrm>
            <a:off x="2852738" y="4754563"/>
            <a:ext cx="1979612" cy="1116012"/>
          </a:xfrm>
        </p:spPr>
        <p:txBody>
          <a:bodyPr vert="horz" lIns="91440" tIns="45720" rIns="91440" bIns="45720" rtlCol="0" anchor="t">
            <a:noAutofit/>
          </a:bodyPr>
          <a:lstStyle/>
          <a:p>
            <a:r>
              <a:rPr lang="en-US" noProof="1"/>
              <a:t>Asia and Oceania</a:t>
            </a:r>
          </a:p>
          <a:p>
            <a:r>
              <a:rPr lang="en-US" noProof="1"/>
              <a:t>Europe and Africa</a:t>
            </a:r>
          </a:p>
          <a:p>
            <a:r>
              <a:rPr lang="en-US" noProof="1"/>
              <a:t>North and South America</a:t>
            </a:r>
            <a:endParaRPr lang="en-ZA" noProof="1"/>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7359650" y="4086225"/>
            <a:ext cx="1979613" cy="358775"/>
          </a:xfrm>
        </p:spPr>
        <p:txBody>
          <a:bodyPr>
            <a:normAutofit fontScale="92500"/>
          </a:bodyPr>
          <a:lstStyle/>
          <a:p>
            <a:r>
              <a:rPr lang="en-ZA" dirty="0"/>
              <a:t>Marketing Channel</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8"/>
          </p:nvPr>
        </p:nvSpPr>
        <p:spPr>
          <a:xfrm>
            <a:off x="6940550" y="4754562"/>
            <a:ext cx="2451100" cy="1116013"/>
          </a:xfrm>
        </p:spPr>
        <p:txBody>
          <a:bodyPr vert="horz" lIns="91440" tIns="45720" rIns="91440" bIns="45720" rtlCol="0" anchor="t">
            <a:noAutofit/>
          </a:bodyPr>
          <a:lstStyle/>
          <a:p>
            <a:pPr>
              <a:lnSpc>
                <a:spcPct val="100000"/>
              </a:lnSpc>
            </a:pPr>
            <a:r>
              <a:rPr lang="en-ZA" noProof="1"/>
              <a:t>Traffic Source (</a:t>
            </a:r>
            <a:r>
              <a:rPr lang="en-US" noProof="1"/>
              <a:t>organic search, paid search, social media, email marketing, and direct traffic)</a:t>
            </a:r>
            <a:endParaRPr lang="en-ZA" noProof="1"/>
          </a:p>
          <a:p>
            <a:pPr>
              <a:lnSpc>
                <a:spcPct val="100000"/>
              </a:lnSpc>
            </a:pPr>
            <a:r>
              <a:rPr lang="en-ZA" noProof="1"/>
              <a:t>Referral Source (</a:t>
            </a:r>
            <a:r>
              <a:rPr lang="en-US" noProof="1"/>
              <a:t>social media, affiliate websites, or customer referrals)</a:t>
            </a:r>
            <a:endParaRPr lang="en-ZA" noProof="1"/>
          </a:p>
          <a:p>
            <a:pPr>
              <a:lnSpc>
                <a:spcPct val="100000"/>
              </a:lnSpc>
            </a:pPr>
            <a:r>
              <a:rPr lang="en-ZA" noProof="1"/>
              <a:t>Device Type (desktop, mobile, tablet)</a:t>
            </a:r>
          </a:p>
        </p:txBody>
      </p:sp>
      <p:pic>
        <p:nvPicPr>
          <p:cNvPr id="65" name="Content Placeholder 64" descr="Search Inventory with solid fill">
            <a:extLst>
              <a:ext uri="{FF2B5EF4-FFF2-40B4-BE49-F238E27FC236}">
                <a16:creationId xmlns:a16="http://schemas.microsoft.com/office/drawing/2014/main" id="{8891264B-A703-FF9A-28CE-00B097FCE843}"/>
              </a:ext>
            </a:extLst>
          </p:cNvPr>
          <p:cNvPicPr>
            <a:picLocks noGrp="1" noChangeAspect="1"/>
          </p:cNvPicPr>
          <p:nvPr>
            <p:ph sz="quarter" idx="46"/>
          </p:nvPr>
        </p:nvPicPr>
        <p:blipFill>
          <a:blip r:embed="rId3">
            <a:extLst>
              <a:ext uri="{96DAC541-7B7A-43D3-8B79-37D633B846F1}">
                <asvg:svgBlip xmlns:asvg="http://schemas.microsoft.com/office/drawing/2016/SVG/main" r:embed="rId4"/>
              </a:ext>
            </a:extLst>
          </a:blip>
          <a:stretch>
            <a:fillRect/>
          </a:stretch>
        </p:blipFill>
        <p:spPr>
          <a:xfrm>
            <a:off x="1367631" y="2605881"/>
            <a:ext cx="914400" cy="914400"/>
          </a:xfrm>
        </p:spPr>
      </p:pic>
      <p:pic>
        <p:nvPicPr>
          <p:cNvPr id="60" name="Content Placeholder 23" descr="North America with solid fill">
            <a:extLst>
              <a:ext uri="{FF2B5EF4-FFF2-40B4-BE49-F238E27FC236}">
                <a16:creationId xmlns:a16="http://schemas.microsoft.com/office/drawing/2014/main" id="{E60B6852-4B8A-FC50-861F-DE23F7E6C150}"/>
              </a:ext>
            </a:extLst>
          </p:cNvPr>
          <p:cNvPicPr>
            <a:picLocks noGrp="1" noChangeAspect="1"/>
          </p:cNvPicPr>
          <p:nvPr>
            <p:ph sz="quarter" idx="49"/>
          </p:nvPr>
        </p:nvPicPr>
        <p:blipFill>
          <a:blip r:embed="rId5">
            <a:extLst>
              <a:ext uri="{96DAC541-7B7A-43D3-8B79-37D633B846F1}">
                <asvg:svgBlip xmlns:asvg="http://schemas.microsoft.com/office/drawing/2016/SVG/main" r:embed="rId6"/>
              </a:ext>
            </a:extLst>
          </a:blip>
          <a:stretch>
            <a:fillRect/>
          </a:stretch>
        </p:blipFill>
        <p:spPr>
          <a:xfrm>
            <a:off x="3385344" y="2605881"/>
            <a:ext cx="914400" cy="914400"/>
          </a:xfrm>
        </p:spPr>
      </p:pic>
      <p:pic>
        <p:nvPicPr>
          <p:cNvPr id="29" name="Picture Placeholder 17" descr="Illustrator outline">
            <a:extLst>
              <a:ext uri="{FF2B5EF4-FFF2-40B4-BE49-F238E27FC236}">
                <a16:creationId xmlns:a16="http://schemas.microsoft.com/office/drawing/2014/main" id="{3F6B18F7-FCBF-493A-AD96-1FFF95A95E2F}"/>
              </a:ext>
            </a:extLst>
          </p:cNvPr>
          <p:cNvPicPr>
            <a:picLocks noGrp="1" noChangeAspect="1"/>
          </p:cNvPicPr>
          <p:nvPr>
            <p:ph sz="quarter" idx="50"/>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892256" y="2610644"/>
            <a:ext cx="914400" cy="914400"/>
          </a:xfrm>
          <a:noFill/>
          <a:ln w="95250" cap="sq" cmpd="sng" algn="ctr">
            <a:noFill/>
            <a:prstDash val="solid"/>
            <a:miter lim="800000"/>
          </a:ln>
          <a:effectLst/>
        </p:spPr>
      </p:pic>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0"/>
          </p:nvPr>
        </p:nvSpPr>
        <p:spPr>
          <a:xfrm>
            <a:off x="4038600" y="6497865"/>
            <a:ext cx="4114800" cy="365125"/>
          </a:xfrm>
        </p:spPr>
        <p:txBody>
          <a:bodyPr/>
          <a:lstStyle/>
          <a:p>
            <a:r>
              <a:rPr lang="en-ZA" dirty="0">
                <a:solidFill>
                  <a:schemeClr val="accent6">
                    <a:lumMod val="50000"/>
                  </a:schemeClr>
                </a:solidFill>
              </a:rPr>
              <a:t>H &amp; M</a:t>
            </a:r>
          </a:p>
        </p:txBody>
      </p:sp>
      <p:sp>
        <p:nvSpPr>
          <p:cNvPr id="24" name="Text Placeholder 23">
            <a:extLst>
              <a:ext uri="{FF2B5EF4-FFF2-40B4-BE49-F238E27FC236}">
                <a16:creationId xmlns:a16="http://schemas.microsoft.com/office/drawing/2014/main" id="{8A6E435E-13EB-9E79-A1CE-CDB27C42591E}"/>
              </a:ext>
            </a:extLst>
          </p:cNvPr>
          <p:cNvSpPr>
            <a:spLocks noGrp="1"/>
          </p:cNvSpPr>
          <p:nvPr>
            <p:ph type="body" sz="quarter" idx="51"/>
          </p:nvPr>
        </p:nvSpPr>
        <p:spPr>
          <a:xfrm>
            <a:off x="9482138" y="4081463"/>
            <a:ext cx="1981200" cy="358775"/>
          </a:xfrm>
        </p:spPr>
        <p:txBody>
          <a:bodyPr/>
          <a:lstStyle/>
          <a:p>
            <a:r>
              <a:rPr lang="en-US" dirty="0"/>
              <a:t>Customer Type</a:t>
            </a:r>
          </a:p>
        </p:txBody>
      </p:sp>
      <p:sp>
        <p:nvSpPr>
          <p:cNvPr id="56" name="Text Placeholder 55">
            <a:extLst>
              <a:ext uri="{FF2B5EF4-FFF2-40B4-BE49-F238E27FC236}">
                <a16:creationId xmlns:a16="http://schemas.microsoft.com/office/drawing/2014/main" id="{E30535E3-F51E-26C9-3560-52586729CB03}"/>
              </a:ext>
            </a:extLst>
          </p:cNvPr>
          <p:cNvSpPr>
            <a:spLocks noGrp="1"/>
          </p:cNvSpPr>
          <p:nvPr>
            <p:ph type="body" sz="quarter" idx="52"/>
          </p:nvPr>
        </p:nvSpPr>
        <p:spPr>
          <a:xfrm>
            <a:off x="9482138" y="4754563"/>
            <a:ext cx="1981200" cy="1116012"/>
          </a:xfrm>
        </p:spPr>
        <p:txBody>
          <a:bodyPr>
            <a:noAutofit/>
          </a:bodyPr>
          <a:lstStyle/>
          <a:p>
            <a:r>
              <a:rPr lang="en-US" dirty="0"/>
              <a:t>Demographic (age, gender, income)</a:t>
            </a:r>
          </a:p>
          <a:p>
            <a:r>
              <a:rPr lang="en-US" dirty="0"/>
              <a:t>Psychographic (Based on lifestyle, attitudes, interests, and personality traits)</a:t>
            </a:r>
          </a:p>
        </p:txBody>
      </p:sp>
      <p:pic>
        <p:nvPicPr>
          <p:cNvPr id="63" name="Content Placeholder 17" descr="Group outline">
            <a:extLst>
              <a:ext uri="{FF2B5EF4-FFF2-40B4-BE49-F238E27FC236}">
                <a16:creationId xmlns:a16="http://schemas.microsoft.com/office/drawing/2014/main" id="{2C359514-725C-6634-D3BC-91A01C19FEE2}"/>
              </a:ext>
            </a:extLst>
          </p:cNvPr>
          <p:cNvPicPr>
            <a:picLocks noGrp="1" noChangeAspect="1"/>
          </p:cNvPicPr>
          <p:nvPr>
            <p:ph sz="quarter" idx="53"/>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016331" y="2605881"/>
            <a:ext cx="914400" cy="914400"/>
          </a:xfrm>
        </p:spPr>
      </p:pic>
      <p:sp>
        <p:nvSpPr>
          <p:cNvPr id="80" name="Text Placeholder 79">
            <a:extLst>
              <a:ext uri="{FF2B5EF4-FFF2-40B4-BE49-F238E27FC236}">
                <a16:creationId xmlns:a16="http://schemas.microsoft.com/office/drawing/2014/main" id="{E10B5C54-6866-70F2-01FB-0582E1724534}"/>
              </a:ext>
            </a:extLst>
          </p:cNvPr>
          <p:cNvSpPr>
            <a:spLocks noGrp="1"/>
          </p:cNvSpPr>
          <p:nvPr>
            <p:ph type="body" sz="quarter" idx="54"/>
          </p:nvPr>
        </p:nvSpPr>
        <p:spPr>
          <a:xfrm>
            <a:off x="4870450" y="4081463"/>
            <a:ext cx="1979613" cy="358775"/>
          </a:xfrm>
        </p:spPr>
        <p:txBody>
          <a:bodyPr>
            <a:normAutofit fontScale="92500"/>
          </a:bodyPr>
          <a:lstStyle/>
          <a:p>
            <a:r>
              <a:rPr lang="en-US" dirty="0"/>
              <a:t>Customer Lifecycle</a:t>
            </a:r>
          </a:p>
        </p:txBody>
      </p:sp>
      <p:sp>
        <p:nvSpPr>
          <p:cNvPr id="81" name="Text Placeholder 80">
            <a:extLst>
              <a:ext uri="{FF2B5EF4-FFF2-40B4-BE49-F238E27FC236}">
                <a16:creationId xmlns:a16="http://schemas.microsoft.com/office/drawing/2014/main" id="{B420009B-AAAF-601E-E5DD-3974648DCF56}"/>
              </a:ext>
            </a:extLst>
          </p:cNvPr>
          <p:cNvSpPr>
            <a:spLocks noGrp="1"/>
          </p:cNvSpPr>
          <p:nvPr>
            <p:ph type="body" sz="quarter" idx="55"/>
          </p:nvPr>
        </p:nvSpPr>
        <p:spPr>
          <a:xfrm>
            <a:off x="4870450" y="4754563"/>
            <a:ext cx="1979613" cy="1116012"/>
          </a:xfrm>
        </p:spPr>
        <p:txBody>
          <a:bodyPr/>
          <a:lstStyle/>
          <a:p>
            <a:r>
              <a:rPr lang="en-US" dirty="0"/>
              <a:t>New Customers</a:t>
            </a:r>
          </a:p>
          <a:p>
            <a:r>
              <a:rPr lang="en-US" dirty="0"/>
              <a:t>Repeating Customers</a:t>
            </a:r>
          </a:p>
          <a:p>
            <a:r>
              <a:rPr lang="en-US" dirty="0"/>
              <a:t>Lapsed Customers</a:t>
            </a:r>
          </a:p>
        </p:txBody>
      </p:sp>
      <p:pic>
        <p:nvPicPr>
          <p:cNvPr id="101" name="Content Placeholder 100" descr="Cycle with people with solid fill">
            <a:extLst>
              <a:ext uri="{FF2B5EF4-FFF2-40B4-BE49-F238E27FC236}">
                <a16:creationId xmlns:a16="http://schemas.microsoft.com/office/drawing/2014/main" id="{C5244604-8797-BB34-8660-3C400268B45E}"/>
              </a:ext>
            </a:extLst>
          </p:cNvPr>
          <p:cNvPicPr>
            <a:picLocks noGrp="1" noChangeAspect="1"/>
          </p:cNvPicPr>
          <p:nvPr>
            <p:ph sz="quarter" idx="56"/>
          </p:nvPr>
        </p:nvPicPr>
        <p:blipFill>
          <a:blip r:embed="rId11">
            <a:extLst>
              <a:ext uri="{96DAC541-7B7A-43D3-8B79-37D633B846F1}">
                <asvg:svgBlip xmlns:asvg="http://schemas.microsoft.com/office/drawing/2016/SVG/main" r:embed="rId12"/>
              </a:ext>
            </a:extLst>
          </a:blip>
          <a:stretch>
            <a:fillRect/>
          </a:stretch>
        </p:blipFill>
        <p:spPr>
          <a:xfrm>
            <a:off x="5403056" y="2605881"/>
            <a:ext cx="914400" cy="914400"/>
          </a:xfrm>
        </p:spPr>
      </p:pic>
    </p:spTree>
    <p:extLst>
      <p:ext uri="{BB962C8B-B14F-4D97-AF65-F5344CB8AC3E}">
        <p14:creationId xmlns:p14="http://schemas.microsoft.com/office/powerpoint/2010/main" val="111290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Blank shopping bag">
            <a:extLst>
              <a:ext uri="{FF2B5EF4-FFF2-40B4-BE49-F238E27FC236}">
                <a16:creationId xmlns:a16="http://schemas.microsoft.com/office/drawing/2014/main" id="{B3C7730B-2BB0-EE64-DC26-2DE54C9CFBA6}"/>
              </a:ext>
            </a:extLst>
          </p:cNvPr>
          <p:cNvPicPr>
            <a:picLocks noGrp="1" noChangeAspect="1"/>
          </p:cNvPicPr>
          <p:nvPr>
            <p:ph type="pic" sz="quarter" idx="13"/>
          </p:nvPr>
        </p:nvPicPr>
        <p:blipFill>
          <a:blip r:embed="rId2"/>
          <a:srcRect l="3049" r="3049"/>
          <a:stretch>
            <a:fillRect/>
          </a:stretch>
        </p:blipFill>
        <p:spPr>
          <a:xfrm>
            <a:off x="3932238" y="536575"/>
            <a:ext cx="7780337" cy="5784850"/>
          </a:xfrm>
          <a:prstGeom prst="rect">
            <a:avLst/>
          </a:prstGeom>
        </p:spPr>
      </p:pic>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95300" y="1122363"/>
            <a:ext cx="4446270" cy="1874837"/>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1145858" y="3779212"/>
            <a:ext cx="1708784" cy="1156332"/>
          </a:xfrm>
        </p:spPr>
        <p:txBody>
          <a:bodyPr>
            <a:normAutofit/>
          </a:bodyPr>
          <a:lstStyle/>
          <a:p>
            <a:r>
              <a:rPr lang="en-US" dirty="0"/>
              <a:t>Sohini Chintala</a:t>
            </a:r>
          </a:p>
        </p:txBody>
      </p:sp>
      <p:sp>
        <p:nvSpPr>
          <p:cNvPr id="5" name="Text Placeholder 4">
            <a:extLst>
              <a:ext uri="{FF2B5EF4-FFF2-40B4-BE49-F238E27FC236}">
                <a16:creationId xmlns:a16="http://schemas.microsoft.com/office/drawing/2014/main" id="{65281FE1-3C17-4589-81D6-8580840DA54C}"/>
              </a:ext>
            </a:extLst>
          </p:cNvPr>
          <p:cNvSpPr>
            <a:spLocks noGrp="1"/>
          </p:cNvSpPr>
          <p:nvPr>
            <p:ph type="body" sz="quarter" idx="34"/>
          </p:nvPr>
        </p:nvSpPr>
        <p:spPr>
          <a:xfrm>
            <a:off x="1145858" y="5579334"/>
            <a:ext cx="1708784" cy="1116118"/>
          </a:xfrm>
        </p:spPr>
        <p:txBody>
          <a:bodyPr/>
          <a:lstStyle/>
          <a:p>
            <a:r>
              <a:rPr lang="en-US" dirty="0"/>
              <a:t>schintala@umass.edu</a:t>
            </a:r>
          </a:p>
        </p:txBody>
      </p:sp>
      <p:sp>
        <p:nvSpPr>
          <p:cNvPr id="16" name="Text Placeholder 15">
            <a:extLst>
              <a:ext uri="{FF2B5EF4-FFF2-40B4-BE49-F238E27FC236}">
                <a16:creationId xmlns:a16="http://schemas.microsoft.com/office/drawing/2014/main" id="{513FE871-0072-4E75-B1B8-B4BCF7C6DEAC}"/>
              </a:ext>
            </a:extLst>
          </p:cNvPr>
          <p:cNvSpPr>
            <a:spLocks noGrp="1"/>
          </p:cNvSpPr>
          <p:nvPr>
            <p:ph type="body" sz="quarter" idx="14"/>
          </p:nvPr>
        </p:nvSpPr>
        <p:spPr>
          <a:xfrm>
            <a:off x="722376" y="3264408"/>
            <a:ext cx="1993392" cy="1993392"/>
          </a:xfrm>
        </p:spPr>
        <p:txBody>
          <a:bodyPr/>
          <a:lstStyle/>
          <a:p>
            <a:r>
              <a:rPr lang="en-US" dirty="0"/>
              <a:t>Business Objective – Strategy – Tactics – KPIs  - Targets – Segments – </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5ED85059-9DA7-4AE3-9C9C-D4BCB1FDA684}"/>
              </a:ext>
            </a:extLst>
          </p:cNvPr>
          <p:cNvSpPr>
            <a:spLocks noGrp="1"/>
          </p:cNvSpPr>
          <p:nvPr>
            <p:ph type="body" sz="quarter" idx="14"/>
          </p:nvPr>
        </p:nvSpPr>
        <p:spPr>
          <a:xfrm>
            <a:off x="640080" y="768096"/>
            <a:ext cx="1856232" cy="1856232"/>
          </a:xfrm>
        </p:spPr>
        <p:txBody>
          <a:bodyPr/>
          <a:lstStyle/>
          <a:p>
            <a:r>
              <a:rPr lang="en-US" dirty="0"/>
              <a:t>Hennes &amp; Mauritz | Fashion, Homeware, &amp; Kids | </a:t>
            </a: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162050" y="523875"/>
            <a:ext cx="3975802" cy="1514476"/>
          </a:xfrm>
        </p:spPr>
        <p:txBody>
          <a:bodyPr>
            <a:normAutofit/>
          </a:bodyPr>
          <a:lstStyle/>
          <a:p>
            <a:r>
              <a:rPr lang="en-ZA" dirty="0"/>
              <a:t>About H&amp;M</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162050" y="4320730"/>
            <a:ext cx="3975804" cy="1856232"/>
          </a:xfrm>
        </p:spPr>
        <p:txBody>
          <a:bodyPr vert="horz" lIns="0" tIns="45720" rIns="91440" bIns="45720" rtlCol="0" anchor="t">
            <a:normAutofit fontScale="92500"/>
          </a:bodyPr>
          <a:lstStyle/>
          <a:p>
            <a:pPr algn="just"/>
            <a:r>
              <a:rPr lang="en-US" dirty="0"/>
              <a:t>H&amp;M is a global fashion design company that has over 4,000 stores in 75 countries and sells online in over 65 markets.</a:t>
            </a:r>
          </a:p>
          <a:p>
            <a:pPr algn="just"/>
            <a:r>
              <a:rPr lang="en-US" dirty="0"/>
              <a:t>H&amp;M group includes various brands and businesses that share the same commitment to making sustainable fashion and design accessible to all. Each brand has its own distinct personality, and together they complement and reinforce the H&amp;M Group, enabling a more circular lifestyle.</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H &amp; M</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9" name="Picture 8">
            <a:extLst>
              <a:ext uri="{FF2B5EF4-FFF2-40B4-BE49-F238E27FC236}">
                <a16:creationId xmlns:a16="http://schemas.microsoft.com/office/drawing/2014/main" id="{0C592886-1EBB-039C-2255-1DA980EC200B}"/>
              </a:ext>
            </a:extLst>
          </p:cNvPr>
          <p:cNvPicPr>
            <a:picLocks noChangeAspect="1"/>
          </p:cNvPicPr>
          <p:nvPr/>
        </p:nvPicPr>
        <p:blipFill rotWithShape="1">
          <a:blip r:embed="rId3"/>
          <a:srcRect l="1686" r="7561" b="9840"/>
          <a:stretch/>
        </p:blipFill>
        <p:spPr>
          <a:xfrm>
            <a:off x="5782613" y="1132715"/>
            <a:ext cx="6265903" cy="4868840"/>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6724244" y="473869"/>
            <a:ext cx="4603750" cy="1226572"/>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7035800" y="2160591"/>
            <a:ext cx="4298950" cy="725701"/>
          </a:xfrm>
        </p:spPr>
        <p:txBody>
          <a:bodyPr vert="horz" lIns="91440" tIns="45720" rIns="91440" bIns="45720" rtlCol="0" anchor="t">
            <a:normAutofit/>
          </a:bodyPr>
          <a:lstStyle/>
          <a:p>
            <a:r>
              <a:rPr lang="en-US" dirty="0"/>
              <a:t>Business Model</a:t>
            </a:r>
          </a:p>
          <a:p>
            <a:r>
              <a:rPr lang="en-US" dirty="0"/>
              <a:t>Business Purpose</a:t>
            </a:r>
          </a:p>
        </p:txBody>
      </p:sp>
      <p:sp>
        <p:nvSpPr>
          <p:cNvPr id="173" name="Footer Placeholder 172">
            <a:extLst>
              <a:ext uri="{FF2B5EF4-FFF2-40B4-BE49-F238E27FC236}">
                <a16:creationId xmlns:a16="http://schemas.microsoft.com/office/drawing/2014/main" id="{26CF735C-7912-4C79-880A-D5EC8D2FC0B1}"/>
              </a:ext>
            </a:extLst>
          </p:cNvPr>
          <p:cNvSpPr>
            <a:spLocks noGrp="1"/>
          </p:cNvSpPr>
          <p:nvPr>
            <p:ph type="ftr" sz="quarter" idx="11"/>
          </p:nvPr>
        </p:nvSpPr>
        <p:spPr>
          <a:xfrm>
            <a:off x="7035799" y="6356350"/>
            <a:ext cx="2772229" cy="365125"/>
          </a:xfrm>
        </p:spPr>
        <p:txBody>
          <a:bodyPr/>
          <a:lstStyle/>
          <a:p>
            <a:r>
              <a:rPr lang="en-ZA" dirty="0"/>
              <a:t>H &amp; M</a:t>
            </a:r>
          </a:p>
        </p:txBody>
      </p:sp>
      <p:sp>
        <p:nvSpPr>
          <p:cNvPr id="174" name="Slide Number Placeholder 173">
            <a:extLst>
              <a:ext uri="{FF2B5EF4-FFF2-40B4-BE49-F238E27FC236}">
                <a16:creationId xmlns:a16="http://schemas.microsoft.com/office/drawing/2014/main" id="{AE1BEBAA-2955-4EA2-8409-F46EC167DB9A}"/>
              </a:ext>
            </a:extLst>
          </p:cNvPr>
          <p:cNvSpPr>
            <a:spLocks noGrp="1"/>
          </p:cNvSpPr>
          <p:nvPr>
            <p:ph type="sldNum" sz="quarter" idx="12"/>
          </p:nvPr>
        </p:nvSpPr>
        <p:spPr>
          <a:xfrm>
            <a:off x="10036628" y="6356350"/>
            <a:ext cx="1317171" cy="365125"/>
          </a:xfrm>
        </p:spPr>
        <p:txBody>
          <a:bodyPr/>
          <a:lstStyle/>
          <a:p>
            <a:fld id="{B5CEABB6-07DC-46E8-9B57-56EC44A396E5}" type="slidenum">
              <a:rPr lang="en-US" smtClean="0"/>
              <a:pPr/>
              <a:t>3</a:t>
            </a:fld>
            <a:endParaRPr lang="en-US" dirty="0"/>
          </a:p>
        </p:txBody>
      </p:sp>
      <p:pic>
        <p:nvPicPr>
          <p:cNvPr id="12" name="Picture Placeholder 12" descr="A close-up picture of hanging dress shirts with the sleeves rolled up. ">
            <a:extLst>
              <a:ext uri="{FF2B5EF4-FFF2-40B4-BE49-F238E27FC236}">
                <a16:creationId xmlns:a16="http://schemas.microsoft.com/office/drawing/2014/main" id="{C6C80523-8650-B0E9-4515-A4059036ABD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3912" r="3912"/>
          <a:stretch/>
        </p:blipFill>
        <p:spPr>
          <a:xfrm>
            <a:off x="346732" y="250927"/>
            <a:ext cx="5417141" cy="6339060"/>
          </a:xfrm>
        </p:spPr>
      </p:pic>
      <p:sp>
        <p:nvSpPr>
          <p:cNvPr id="5" name="Text Placeholder 4">
            <a:extLst>
              <a:ext uri="{FF2B5EF4-FFF2-40B4-BE49-F238E27FC236}">
                <a16:creationId xmlns:a16="http://schemas.microsoft.com/office/drawing/2014/main" id="{AF86624C-064C-4D4F-B613-C815EDD797BC}"/>
              </a:ext>
            </a:extLst>
          </p:cNvPr>
          <p:cNvSpPr>
            <a:spLocks noGrp="1"/>
          </p:cNvSpPr>
          <p:nvPr>
            <p:ph type="body" idx="15"/>
          </p:nvPr>
        </p:nvSpPr>
        <p:spPr>
          <a:xfrm>
            <a:off x="7035800" y="1859273"/>
            <a:ext cx="4298950" cy="334668"/>
          </a:xfrm>
        </p:spPr>
        <p:txBody>
          <a:bodyPr>
            <a:normAutofit/>
          </a:bodyPr>
          <a:lstStyle/>
          <a:p>
            <a:r>
              <a:rPr lang="en-US" dirty="0"/>
              <a:t>Business Objectives</a:t>
            </a:r>
          </a:p>
        </p:txBody>
      </p:sp>
      <p:sp>
        <p:nvSpPr>
          <p:cNvPr id="6" name="Text Placeholder 5">
            <a:extLst>
              <a:ext uri="{FF2B5EF4-FFF2-40B4-BE49-F238E27FC236}">
                <a16:creationId xmlns:a16="http://schemas.microsoft.com/office/drawing/2014/main" id="{FF27C6CE-351E-4F5B-A389-E4B6542A6784}"/>
              </a:ext>
            </a:extLst>
          </p:cNvPr>
          <p:cNvSpPr>
            <a:spLocks noGrp="1"/>
          </p:cNvSpPr>
          <p:nvPr>
            <p:ph type="body" idx="16"/>
          </p:nvPr>
        </p:nvSpPr>
        <p:spPr>
          <a:xfrm>
            <a:off x="7035800" y="3271768"/>
            <a:ext cx="4298950" cy="725701"/>
          </a:xfrm>
        </p:spPr>
        <p:txBody>
          <a:bodyPr/>
          <a:lstStyle/>
          <a:p>
            <a:r>
              <a:rPr lang="en-US" dirty="0"/>
              <a:t>Strategies </a:t>
            </a:r>
          </a:p>
          <a:p>
            <a:r>
              <a:rPr lang="en-US" dirty="0"/>
              <a:t>Tactics</a:t>
            </a:r>
          </a:p>
        </p:txBody>
      </p:sp>
      <p:sp>
        <p:nvSpPr>
          <p:cNvPr id="7" name="Text Placeholder 6">
            <a:extLst>
              <a:ext uri="{FF2B5EF4-FFF2-40B4-BE49-F238E27FC236}">
                <a16:creationId xmlns:a16="http://schemas.microsoft.com/office/drawing/2014/main" id="{009BC5DA-EF42-4CF4-AF0E-A65F3AC8C654}"/>
              </a:ext>
            </a:extLst>
          </p:cNvPr>
          <p:cNvSpPr>
            <a:spLocks noGrp="1"/>
          </p:cNvSpPr>
          <p:nvPr>
            <p:ph type="body" idx="17"/>
          </p:nvPr>
        </p:nvSpPr>
        <p:spPr>
          <a:xfrm>
            <a:off x="7035800" y="2970450"/>
            <a:ext cx="4298950" cy="334668"/>
          </a:xfrm>
        </p:spPr>
        <p:txBody>
          <a:bodyPr>
            <a:normAutofit/>
          </a:bodyPr>
          <a:lstStyle/>
          <a:p>
            <a:r>
              <a:rPr lang="en-US" dirty="0"/>
              <a:t>Business Goals</a:t>
            </a:r>
          </a:p>
        </p:txBody>
      </p:sp>
      <p:sp>
        <p:nvSpPr>
          <p:cNvPr id="9" name="Text Placeholder 8">
            <a:extLst>
              <a:ext uri="{FF2B5EF4-FFF2-40B4-BE49-F238E27FC236}">
                <a16:creationId xmlns:a16="http://schemas.microsoft.com/office/drawing/2014/main" id="{48101B1D-67EA-45C2-8240-D5F9BBACEB7E}"/>
              </a:ext>
            </a:extLst>
          </p:cNvPr>
          <p:cNvSpPr>
            <a:spLocks noGrp="1"/>
          </p:cNvSpPr>
          <p:nvPr>
            <p:ph type="body" idx="19"/>
          </p:nvPr>
        </p:nvSpPr>
        <p:spPr>
          <a:xfrm>
            <a:off x="7035800" y="4081627"/>
            <a:ext cx="4298950" cy="334668"/>
          </a:xfrm>
        </p:spPr>
        <p:txBody>
          <a:bodyPr>
            <a:normAutofit/>
          </a:bodyPr>
          <a:lstStyle/>
          <a:p>
            <a:r>
              <a:rPr lang="en-US" dirty="0"/>
              <a:t>Key Performance Indicators (KPI)</a:t>
            </a:r>
          </a:p>
        </p:txBody>
      </p:sp>
      <p:sp>
        <p:nvSpPr>
          <p:cNvPr id="11" name="Text Placeholder 10">
            <a:extLst>
              <a:ext uri="{FF2B5EF4-FFF2-40B4-BE49-F238E27FC236}">
                <a16:creationId xmlns:a16="http://schemas.microsoft.com/office/drawing/2014/main" id="{ABFB5A77-C9D9-4479-BD72-51DE16EFF91E}"/>
              </a:ext>
            </a:extLst>
          </p:cNvPr>
          <p:cNvSpPr>
            <a:spLocks noGrp="1"/>
          </p:cNvSpPr>
          <p:nvPr>
            <p:ph type="body" idx="21"/>
          </p:nvPr>
        </p:nvSpPr>
        <p:spPr>
          <a:xfrm>
            <a:off x="7029044" y="4659954"/>
            <a:ext cx="4298950" cy="334668"/>
          </a:xfrm>
        </p:spPr>
        <p:txBody>
          <a:bodyPr>
            <a:normAutofit/>
          </a:bodyPr>
          <a:lstStyle/>
          <a:p>
            <a:r>
              <a:rPr lang="en-US" dirty="0"/>
              <a:t>Targets</a:t>
            </a:r>
          </a:p>
        </p:txBody>
      </p:sp>
      <p:sp>
        <p:nvSpPr>
          <p:cNvPr id="4" name="Text Placeholder 3">
            <a:extLst>
              <a:ext uri="{FF2B5EF4-FFF2-40B4-BE49-F238E27FC236}">
                <a16:creationId xmlns:a16="http://schemas.microsoft.com/office/drawing/2014/main" id="{8EC14812-A7AF-6BCB-31BE-6D5F24EB3050}"/>
              </a:ext>
            </a:extLst>
          </p:cNvPr>
          <p:cNvSpPr>
            <a:spLocks noGrp="1"/>
          </p:cNvSpPr>
          <p:nvPr>
            <p:ph type="body" idx="22"/>
          </p:nvPr>
        </p:nvSpPr>
        <p:spPr>
          <a:xfrm>
            <a:off x="7029044" y="5238281"/>
            <a:ext cx="4298950" cy="334668"/>
          </a:xfrm>
        </p:spPr>
        <p:txBody>
          <a:bodyPr/>
          <a:lstStyle/>
          <a:p>
            <a:r>
              <a:rPr lang="en-US" dirty="0"/>
              <a:t>Segments</a:t>
            </a:r>
          </a:p>
        </p:txBody>
      </p:sp>
    </p:spTree>
    <p:extLst>
      <p:ext uri="{BB962C8B-B14F-4D97-AF65-F5344CB8AC3E}">
        <p14:creationId xmlns:p14="http://schemas.microsoft.com/office/powerpoint/2010/main" val="2692063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365125"/>
            <a:ext cx="10515600" cy="1325563"/>
          </a:xfrm>
        </p:spPr>
        <p:txBody>
          <a:bodyPr>
            <a:normAutofit/>
          </a:bodyPr>
          <a:lstStyle/>
          <a:p>
            <a:r>
              <a:rPr lang="en-US" dirty="0"/>
              <a:t>Business Objective</a:t>
            </a:r>
          </a:p>
        </p:txBody>
      </p:sp>
      <p:sp>
        <p:nvSpPr>
          <p:cNvPr id="4" name="Text Placeholder 3">
            <a:extLst>
              <a:ext uri="{FF2B5EF4-FFF2-40B4-BE49-F238E27FC236}">
                <a16:creationId xmlns:a16="http://schemas.microsoft.com/office/drawing/2014/main" id="{940D39C8-B1F1-42EF-8CD9-3AD32F6D79AA}"/>
              </a:ext>
            </a:extLst>
          </p:cNvPr>
          <p:cNvSpPr>
            <a:spLocks noGrp="1"/>
          </p:cNvSpPr>
          <p:nvPr>
            <p:ph type="body" sz="quarter" idx="33"/>
          </p:nvPr>
        </p:nvSpPr>
        <p:spPr>
          <a:xfrm>
            <a:off x="981075" y="3971432"/>
            <a:ext cx="1980000" cy="360000"/>
          </a:xfrm>
        </p:spPr>
        <p:txBody>
          <a:bodyPr/>
          <a:lstStyle/>
          <a:p>
            <a:r>
              <a:rPr lang="en-US" dirty="0"/>
              <a:t>Expansion</a:t>
            </a:r>
          </a:p>
        </p:txBody>
      </p:sp>
      <p:sp>
        <p:nvSpPr>
          <p:cNvPr id="5" name="Text Placeholder 4">
            <a:extLst>
              <a:ext uri="{FF2B5EF4-FFF2-40B4-BE49-F238E27FC236}">
                <a16:creationId xmlns:a16="http://schemas.microsoft.com/office/drawing/2014/main" id="{6C32B264-86C5-4719-9D12-2C89B955D52E}"/>
              </a:ext>
            </a:extLst>
          </p:cNvPr>
          <p:cNvSpPr>
            <a:spLocks noGrp="1"/>
          </p:cNvSpPr>
          <p:nvPr>
            <p:ph type="body" sz="quarter" idx="34"/>
          </p:nvPr>
        </p:nvSpPr>
        <p:spPr>
          <a:xfrm>
            <a:off x="981075" y="4644390"/>
            <a:ext cx="1980000" cy="1490080"/>
          </a:xfrm>
        </p:spPr>
        <p:txBody>
          <a:bodyPr>
            <a:normAutofit/>
          </a:bodyPr>
          <a:lstStyle/>
          <a:p>
            <a:r>
              <a:rPr lang="en-US" dirty="0"/>
              <a:t>Increase their global presence through new store openings and online sales, which will in turn improve company’s market share.</a:t>
            </a:r>
          </a:p>
        </p:txBody>
      </p:sp>
      <p:pic>
        <p:nvPicPr>
          <p:cNvPr id="18" name="Content Placeholder 17" descr="Group outline">
            <a:extLst>
              <a:ext uri="{FF2B5EF4-FFF2-40B4-BE49-F238E27FC236}">
                <a16:creationId xmlns:a16="http://schemas.microsoft.com/office/drawing/2014/main" id="{4519A87B-B871-4979-BE2F-4ADBE8AA1B68}"/>
              </a:ext>
            </a:extLst>
          </p:cNvPr>
          <p:cNvPicPr>
            <a:picLocks noGrp="1" noChangeAspect="1"/>
          </p:cNvPicPr>
          <p:nvPr>
            <p:ph sz="quarter" idx="49"/>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3231" y="2496344"/>
            <a:ext cx="914400" cy="914400"/>
          </a:xfrm>
        </p:spPr>
      </p:pic>
      <p:sp>
        <p:nvSpPr>
          <p:cNvPr id="6" name="Text Placeholder 5">
            <a:extLst>
              <a:ext uri="{FF2B5EF4-FFF2-40B4-BE49-F238E27FC236}">
                <a16:creationId xmlns:a16="http://schemas.microsoft.com/office/drawing/2014/main" id="{AEF729D8-8842-4E51-A541-DCAD67FB2EA9}"/>
              </a:ext>
            </a:extLst>
          </p:cNvPr>
          <p:cNvSpPr>
            <a:spLocks noGrp="1"/>
          </p:cNvSpPr>
          <p:nvPr>
            <p:ph type="body" sz="quarter" idx="35"/>
          </p:nvPr>
        </p:nvSpPr>
        <p:spPr>
          <a:xfrm>
            <a:off x="3731025" y="3971432"/>
            <a:ext cx="1980000" cy="360000"/>
          </a:xfrm>
        </p:spPr>
        <p:txBody>
          <a:bodyPr>
            <a:noAutofit/>
          </a:bodyPr>
          <a:lstStyle/>
          <a:p>
            <a:r>
              <a:rPr lang="en-US" dirty="0"/>
              <a:t>Customer Engagement</a:t>
            </a:r>
          </a:p>
        </p:txBody>
      </p:sp>
      <p:sp>
        <p:nvSpPr>
          <p:cNvPr id="7" name="Text Placeholder 6">
            <a:extLst>
              <a:ext uri="{FF2B5EF4-FFF2-40B4-BE49-F238E27FC236}">
                <a16:creationId xmlns:a16="http://schemas.microsoft.com/office/drawing/2014/main" id="{AD03D287-7C97-43BE-ABCA-D242D29C3BE1}"/>
              </a:ext>
            </a:extLst>
          </p:cNvPr>
          <p:cNvSpPr>
            <a:spLocks noGrp="1"/>
          </p:cNvSpPr>
          <p:nvPr>
            <p:ph type="body" sz="quarter" idx="36"/>
          </p:nvPr>
        </p:nvSpPr>
        <p:spPr>
          <a:xfrm>
            <a:off x="3640863" y="4644390"/>
            <a:ext cx="2160324" cy="1490080"/>
          </a:xfrm>
        </p:spPr>
        <p:txBody>
          <a:bodyPr>
            <a:noAutofit/>
          </a:bodyPr>
          <a:lstStyle/>
          <a:p>
            <a:r>
              <a:rPr lang="en-US" dirty="0"/>
              <a:t>Deepen customer relationships and attract new audiences across target age groups through tailored marketing and digital innovation.</a:t>
            </a:r>
          </a:p>
          <a:p>
            <a:r>
              <a:rPr lang="en-US" b="1" dirty="0"/>
              <a:t>Circular Customer Business Model</a:t>
            </a:r>
          </a:p>
        </p:txBody>
      </p:sp>
      <p:pic>
        <p:nvPicPr>
          <p:cNvPr id="20" name="Content Placeholder 19" descr="Money outline">
            <a:extLst>
              <a:ext uri="{FF2B5EF4-FFF2-40B4-BE49-F238E27FC236}">
                <a16:creationId xmlns:a16="http://schemas.microsoft.com/office/drawing/2014/main" id="{3136C472-958E-4551-B801-A030BBD15483}"/>
              </a:ext>
            </a:extLst>
          </p:cNvPr>
          <p:cNvPicPr>
            <a:picLocks noGrp="1" noChangeAspect="1"/>
          </p:cNvPicPr>
          <p:nvPr>
            <p:ph sz="quarter" idx="50"/>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14369" y="2496344"/>
            <a:ext cx="914400" cy="914400"/>
          </a:xfrm>
        </p:spPr>
      </p:pic>
      <p:sp>
        <p:nvSpPr>
          <p:cNvPr id="8" name="Text Placeholder 7">
            <a:extLst>
              <a:ext uri="{FF2B5EF4-FFF2-40B4-BE49-F238E27FC236}">
                <a16:creationId xmlns:a16="http://schemas.microsoft.com/office/drawing/2014/main" id="{6AA50A97-0C1A-4F2C-ADF6-6DC29BFE4D61}"/>
              </a:ext>
            </a:extLst>
          </p:cNvPr>
          <p:cNvSpPr>
            <a:spLocks noGrp="1"/>
          </p:cNvSpPr>
          <p:nvPr>
            <p:ph type="body" sz="quarter" idx="37"/>
          </p:nvPr>
        </p:nvSpPr>
        <p:spPr>
          <a:xfrm>
            <a:off x="6480975" y="3971432"/>
            <a:ext cx="1980000" cy="360000"/>
          </a:xfrm>
        </p:spPr>
        <p:txBody>
          <a:bodyPr/>
          <a:lstStyle/>
          <a:p>
            <a:r>
              <a:rPr lang="en-US" dirty="0"/>
              <a:t>Profitability</a:t>
            </a:r>
          </a:p>
        </p:txBody>
      </p:sp>
      <p:sp>
        <p:nvSpPr>
          <p:cNvPr id="9" name="Text Placeholder 8">
            <a:extLst>
              <a:ext uri="{FF2B5EF4-FFF2-40B4-BE49-F238E27FC236}">
                <a16:creationId xmlns:a16="http://schemas.microsoft.com/office/drawing/2014/main" id="{58239B51-6DAC-4FB7-944F-DB02DB8A1DB2}"/>
              </a:ext>
            </a:extLst>
          </p:cNvPr>
          <p:cNvSpPr>
            <a:spLocks noGrp="1"/>
          </p:cNvSpPr>
          <p:nvPr>
            <p:ph type="body" sz="quarter" idx="38"/>
          </p:nvPr>
        </p:nvSpPr>
        <p:spPr>
          <a:xfrm>
            <a:off x="6480975" y="4644390"/>
            <a:ext cx="1980000" cy="1490080"/>
          </a:xfrm>
        </p:spPr>
        <p:txBody>
          <a:bodyPr/>
          <a:lstStyle/>
          <a:p>
            <a:r>
              <a:rPr lang="en-US" dirty="0"/>
              <a:t>Increase revenues and margins through efficient operations and strategic pricing.</a:t>
            </a:r>
          </a:p>
        </p:txBody>
      </p:sp>
      <p:sp>
        <p:nvSpPr>
          <p:cNvPr id="10" name="Text Placeholder 9">
            <a:extLst>
              <a:ext uri="{FF2B5EF4-FFF2-40B4-BE49-F238E27FC236}">
                <a16:creationId xmlns:a16="http://schemas.microsoft.com/office/drawing/2014/main" id="{7CE32A3A-587F-45B9-8FF3-A21B2574C395}"/>
              </a:ext>
            </a:extLst>
          </p:cNvPr>
          <p:cNvSpPr>
            <a:spLocks noGrp="1"/>
          </p:cNvSpPr>
          <p:nvPr>
            <p:ph type="body" sz="quarter" idx="47"/>
          </p:nvPr>
        </p:nvSpPr>
        <p:spPr>
          <a:xfrm>
            <a:off x="9184088" y="3971432"/>
            <a:ext cx="1980000" cy="360000"/>
          </a:xfrm>
        </p:spPr>
        <p:txBody>
          <a:bodyPr/>
          <a:lstStyle/>
          <a:p>
            <a:r>
              <a:rPr lang="en-US" dirty="0"/>
              <a:t>Sustainability</a:t>
            </a:r>
          </a:p>
        </p:txBody>
      </p:sp>
      <p:sp>
        <p:nvSpPr>
          <p:cNvPr id="11" name="Text Placeholder 10">
            <a:extLst>
              <a:ext uri="{FF2B5EF4-FFF2-40B4-BE49-F238E27FC236}">
                <a16:creationId xmlns:a16="http://schemas.microsoft.com/office/drawing/2014/main" id="{B3D2B65E-985D-4E98-BA0E-667C921458A8}"/>
              </a:ext>
            </a:extLst>
          </p:cNvPr>
          <p:cNvSpPr>
            <a:spLocks noGrp="1"/>
          </p:cNvSpPr>
          <p:nvPr>
            <p:ph type="body" sz="quarter" idx="48"/>
          </p:nvPr>
        </p:nvSpPr>
        <p:spPr>
          <a:xfrm>
            <a:off x="9184087" y="4644390"/>
            <a:ext cx="1980000" cy="1490080"/>
          </a:xfrm>
        </p:spPr>
        <p:txBody>
          <a:bodyPr>
            <a:normAutofit/>
          </a:bodyPr>
          <a:lstStyle/>
          <a:p>
            <a:r>
              <a:rPr lang="en-US" dirty="0"/>
              <a:t>Increase sustainability efforts in sourcing, manufacturing, and operations, and reduce GHG Emissions further.</a:t>
            </a:r>
          </a:p>
        </p:txBody>
      </p:sp>
      <p:sp>
        <p:nvSpPr>
          <p:cNvPr id="62" name="Footer Placeholder 61">
            <a:extLst>
              <a:ext uri="{FF2B5EF4-FFF2-40B4-BE49-F238E27FC236}">
                <a16:creationId xmlns:a16="http://schemas.microsoft.com/office/drawing/2014/main" id="{ACCBE4EF-6416-442B-BED0-AF70D1152DE9}"/>
              </a:ext>
            </a:extLst>
          </p:cNvPr>
          <p:cNvSpPr>
            <a:spLocks noGrp="1"/>
          </p:cNvSpPr>
          <p:nvPr>
            <p:ph type="ftr" sz="quarter" idx="10"/>
          </p:nvPr>
        </p:nvSpPr>
        <p:spPr>
          <a:xfrm>
            <a:off x="4038600" y="6356350"/>
            <a:ext cx="4114800" cy="365125"/>
          </a:xfrm>
        </p:spPr>
        <p:txBody>
          <a:bodyPr/>
          <a:lstStyle/>
          <a:p>
            <a:r>
              <a:rPr lang="en-ZA" dirty="0"/>
              <a:t>H &amp; M</a:t>
            </a:r>
          </a:p>
        </p:txBody>
      </p:sp>
      <p:sp>
        <p:nvSpPr>
          <p:cNvPr id="63" name="Slide Number Placeholder 62">
            <a:extLst>
              <a:ext uri="{FF2B5EF4-FFF2-40B4-BE49-F238E27FC236}">
                <a16:creationId xmlns:a16="http://schemas.microsoft.com/office/drawing/2014/main" id="{7774D196-C2DA-43A5-9A5E-AF7D6BC1353B}"/>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4</a:t>
            </a:fld>
            <a:endParaRPr lang="en-ZA" dirty="0"/>
          </a:p>
        </p:txBody>
      </p:sp>
      <p:pic>
        <p:nvPicPr>
          <p:cNvPr id="24" name="Content Placeholder 23" descr="North America with solid fill">
            <a:extLst>
              <a:ext uri="{FF2B5EF4-FFF2-40B4-BE49-F238E27FC236}">
                <a16:creationId xmlns:a16="http://schemas.microsoft.com/office/drawing/2014/main" id="{F07ADBE7-8D41-D210-BE2C-2550B25DAF39}"/>
              </a:ext>
            </a:extLst>
          </p:cNvPr>
          <p:cNvPicPr>
            <a:picLocks noGrp="1" noChangeAspect="1"/>
          </p:cNvPicPr>
          <p:nvPr>
            <p:ph sz="quarter" idx="46"/>
          </p:nvPr>
        </p:nvPicPr>
        <p:blipFill>
          <a:blip r:embed="rId7">
            <a:extLst>
              <a:ext uri="{96DAC541-7B7A-43D3-8B79-37D633B846F1}">
                <asvg:svgBlip xmlns:asvg="http://schemas.microsoft.com/office/drawing/2016/SVG/main" r:embed="rId8"/>
              </a:ext>
            </a:extLst>
          </a:blip>
          <a:stretch>
            <a:fillRect/>
          </a:stretch>
        </p:blipFill>
        <p:spPr>
          <a:xfrm>
            <a:off x="1513681" y="2496344"/>
            <a:ext cx="914400" cy="914400"/>
          </a:xfrm>
        </p:spPr>
      </p:pic>
      <p:pic>
        <p:nvPicPr>
          <p:cNvPr id="29" name="Content Placeholder 28" descr="Sustainability with solid fill">
            <a:extLst>
              <a:ext uri="{FF2B5EF4-FFF2-40B4-BE49-F238E27FC236}">
                <a16:creationId xmlns:a16="http://schemas.microsoft.com/office/drawing/2014/main" id="{9FD647FA-8894-AB30-AB62-CA377610494A}"/>
              </a:ext>
            </a:extLst>
          </p:cNvPr>
          <p:cNvPicPr>
            <a:picLocks noGrp="1" noChangeAspect="1"/>
          </p:cNvPicPr>
          <p:nvPr>
            <p:ph sz="quarter" idx="51"/>
          </p:nvPr>
        </p:nvPicPr>
        <p:blipFill>
          <a:blip r:embed="rId9">
            <a:extLst>
              <a:ext uri="{96DAC541-7B7A-43D3-8B79-37D633B846F1}">
                <asvg:svgBlip xmlns:asvg="http://schemas.microsoft.com/office/drawing/2016/SVG/main" r:embed="rId10"/>
              </a:ext>
            </a:extLst>
          </a:blip>
          <a:stretch>
            <a:fillRect/>
          </a:stretch>
        </p:blipFill>
        <p:spPr>
          <a:xfrm>
            <a:off x="9716294" y="2496344"/>
            <a:ext cx="914400" cy="914400"/>
          </a:xfrm>
          <a:prstGeom prst="rect">
            <a:avLst/>
          </a:prstGeom>
        </p:spPr>
      </p:pic>
      <p:sp>
        <p:nvSpPr>
          <p:cNvPr id="30" name="TextBox 29">
            <a:extLst>
              <a:ext uri="{FF2B5EF4-FFF2-40B4-BE49-F238E27FC236}">
                <a16:creationId xmlns:a16="http://schemas.microsoft.com/office/drawing/2014/main" id="{447DBDCA-4529-1025-3A6E-0DDABF481BF4}"/>
              </a:ext>
            </a:extLst>
          </p:cNvPr>
          <p:cNvSpPr txBox="1"/>
          <p:nvPr/>
        </p:nvSpPr>
        <p:spPr>
          <a:xfrm>
            <a:off x="1213895" y="1509706"/>
            <a:ext cx="9764209" cy="1069908"/>
          </a:xfrm>
          <a:prstGeom prst="rect">
            <a:avLst/>
          </a:prstGeom>
          <a:noFill/>
        </p:spPr>
        <p:txBody>
          <a:bodyPr wrap="square" rtlCol="0">
            <a:spAutoFit/>
          </a:bodyPr>
          <a:lstStyle/>
          <a:p>
            <a:pPr algn="ctr">
              <a:lnSpc>
                <a:spcPts val="1700"/>
              </a:lnSpc>
              <a:spcBef>
                <a:spcPts val="1000"/>
              </a:spcBef>
            </a:pPr>
            <a:r>
              <a:rPr lang="en-US" sz="1200" dirty="0">
                <a:solidFill>
                  <a:schemeClr val="accent3"/>
                </a:solidFill>
              </a:rPr>
              <a:t>H&amp;M’s primary goals most likely include improving sales and market share, expanding its client base, and boosting brand loyalty while maintaining sustainability. </a:t>
            </a:r>
          </a:p>
          <a:p>
            <a:pPr algn="ctr">
              <a:lnSpc>
                <a:spcPts val="1700"/>
              </a:lnSpc>
              <a:spcBef>
                <a:spcPts val="1000"/>
              </a:spcBef>
            </a:pPr>
            <a:r>
              <a:rPr lang="en-US" sz="1200" dirty="0">
                <a:solidFill>
                  <a:schemeClr val="accent3"/>
                </a:solidFill>
              </a:rPr>
              <a:t>Marketing Goal: H&amp;M is expected to focus on both immediate sales and long-term client relationships, trying to find a balance between boosting revenue and creating brand loyalty.</a:t>
            </a:r>
          </a:p>
        </p:txBody>
      </p:sp>
    </p:spTree>
    <p:extLst>
      <p:ext uri="{BB962C8B-B14F-4D97-AF65-F5344CB8AC3E}">
        <p14:creationId xmlns:p14="http://schemas.microsoft.com/office/powerpoint/2010/main" val="3629998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4A8D-3693-18DC-48C5-C6E3DF365872}"/>
              </a:ext>
            </a:extLst>
          </p:cNvPr>
          <p:cNvSpPr>
            <a:spLocks noGrp="1"/>
          </p:cNvSpPr>
          <p:nvPr>
            <p:ph type="title"/>
          </p:nvPr>
        </p:nvSpPr>
        <p:spPr>
          <a:xfrm>
            <a:off x="838200" y="365125"/>
            <a:ext cx="10515600" cy="1325563"/>
          </a:xfrm>
        </p:spPr>
        <p:txBody>
          <a:bodyPr anchor="ctr">
            <a:normAutofit/>
          </a:bodyPr>
          <a:lstStyle/>
          <a:p>
            <a:r>
              <a:rPr lang="en-US" dirty="0"/>
              <a:t>Business Model</a:t>
            </a:r>
          </a:p>
        </p:txBody>
      </p:sp>
      <p:sp>
        <p:nvSpPr>
          <p:cNvPr id="4" name="Footer Placeholder 3">
            <a:extLst>
              <a:ext uri="{FF2B5EF4-FFF2-40B4-BE49-F238E27FC236}">
                <a16:creationId xmlns:a16="http://schemas.microsoft.com/office/drawing/2014/main" id="{B7E65C50-1B2F-7E71-CF66-2C60A0EE084A}"/>
              </a:ext>
            </a:extLst>
          </p:cNvPr>
          <p:cNvSpPr>
            <a:spLocks noGrp="1"/>
          </p:cNvSpPr>
          <p:nvPr>
            <p:ph type="ftr" sz="quarter" idx="10"/>
          </p:nvPr>
        </p:nvSpPr>
        <p:spPr>
          <a:xfrm>
            <a:off x="4038600" y="6497865"/>
            <a:ext cx="4114800" cy="365125"/>
          </a:xfrm>
        </p:spPr>
        <p:txBody>
          <a:bodyPr anchor="ctr">
            <a:normAutofit/>
          </a:bodyPr>
          <a:lstStyle/>
          <a:p>
            <a:r>
              <a:rPr lang="en-ZA" dirty="0"/>
              <a:t>H &amp; M</a:t>
            </a:r>
          </a:p>
        </p:txBody>
      </p:sp>
      <p:sp>
        <p:nvSpPr>
          <p:cNvPr id="5" name="Slide Number Placeholder 4">
            <a:extLst>
              <a:ext uri="{FF2B5EF4-FFF2-40B4-BE49-F238E27FC236}">
                <a16:creationId xmlns:a16="http://schemas.microsoft.com/office/drawing/2014/main" id="{DBFB7268-AC6C-357C-B72F-C35FACF98FC6}"/>
              </a:ext>
            </a:extLst>
          </p:cNvPr>
          <p:cNvSpPr>
            <a:spLocks noGrp="1"/>
          </p:cNvSpPr>
          <p:nvPr>
            <p:ph type="sldNum" sz="quarter" idx="11"/>
          </p:nvPr>
        </p:nvSpPr>
        <p:spPr>
          <a:xfrm>
            <a:off x="8610600" y="6497865"/>
            <a:ext cx="2743200" cy="365125"/>
          </a:xfrm>
        </p:spPr>
        <p:txBody>
          <a:bodyPr anchor="ctr">
            <a:normAutofit/>
          </a:bodyPr>
          <a:lstStyle/>
          <a:p>
            <a:pPr>
              <a:spcAft>
                <a:spcPts val="600"/>
              </a:spcAft>
            </a:pPr>
            <a:fld id="{19B51A1E-902D-48AF-9020-955120F399B6}" type="slidenum">
              <a:rPr lang="en-ZA" smtClean="0"/>
              <a:pPr>
                <a:spcAft>
                  <a:spcPts val="600"/>
                </a:spcAft>
              </a:pPr>
              <a:t>5</a:t>
            </a:fld>
            <a:endParaRPr lang="en-ZA"/>
          </a:p>
        </p:txBody>
      </p:sp>
      <p:graphicFrame>
        <p:nvGraphicFramePr>
          <p:cNvPr id="28" name="Chart Placeholder 2">
            <a:extLst>
              <a:ext uri="{FF2B5EF4-FFF2-40B4-BE49-F238E27FC236}">
                <a16:creationId xmlns:a16="http://schemas.microsoft.com/office/drawing/2014/main" id="{E9C3C7D2-B9B0-148F-B8B7-AD959DFDEB9C}"/>
              </a:ext>
            </a:extLst>
          </p:cNvPr>
          <p:cNvGraphicFramePr>
            <a:graphicFrameLocks noGrp="1"/>
          </p:cNvGraphicFramePr>
          <p:nvPr>
            <p:ph type="chart" sz="quarter" idx="13"/>
            <p:extLst>
              <p:ext uri="{D42A27DB-BD31-4B8C-83A1-F6EECF244321}">
                <p14:modId xmlns:p14="http://schemas.microsoft.com/office/powerpoint/2010/main" val="222127988"/>
              </p:ext>
            </p:extLst>
          </p:nvPr>
        </p:nvGraphicFramePr>
        <p:xfrm>
          <a:off x="838200" y="1690688"/>
          <a:ext cx="10515600" cy="3984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24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501D36-A4C4-19EF-4878-87B3F2DBBEA9}"/>
              </a:ext>
            </a:extLst>
          </p:cNvPr>
          <p:cNvSpPr>
            <a:spLocks noGrp="1"/>
          </p:cNvSpPr>
          <p:nvPr>
            <p:ph idx="1"/>
          </p:nvPr>
        </p:nvSpPr>
        <p:spPr>
          <a:xfrm>
            <a:off x="1162050" y="4389120"/>
            <a:ext cx="3975804" cy="1787842"/>
          </a:xfrm>
        </p:spPr>
        <p:txBody>
          <a:bodyPr>
            <a:noAutofit/>
          </a:bodyPr>
          <a:lstStyle/>
          <a:p>
            <a:pPr algn="just"/>
            <a:r>
              <a:rPr lang="en-US" dirty="0"/>
              <a:t>The company’s  purpose is to make fashion more accessible to everyone in a sustainable way. It seeks to support a circular fashion industry with net-zero climate impact across their value chain by 2040. H&amp;M attempts to stay ahead of competitive trends, maintain sustainability initiatives, and provide customers with an interesting and simple shopping experience. H&amp;M also intends to have a net-positive impact on biodiversity, eco-friendly practices throughout the supply chains, and customer journeys.  </a:t>
            </a:r>
          </a:p>
        </p:txBody>
      </p:sp>
      <p:sp>
        <p:nvSpPr>
          <p:cNvPr id="5" name="Footer Placeholder 4">
            <a:extLst>
              <a:ext uri="{FF2B5EF4-FFF2-40B4-BE49-F238E27FC236}">
                <a16:creationId xmlns:a16="http://schemas.microsoft.com/office/drawing/2014/main" id="{A744E883-61CF-4955-8C1D-76FBE649BA68}"/>
              </a:ext>
            </a:extLst>
          </p:cNvPr>
          <p:cNvSpPr>
            <a:spLocks noGrp="1"/>
          </p:cNvSpPr>
          <p:nvPr>
            <p:ph type="ftr" sz="quarter" idx="11"/>
          </p:nvPr>
        </p:nvSpPr>
        <p:spPr/>
        <p:txBody>
          <a:bodyPr/>
          <a:lstStyle/>
          <a:p>
            <a:r>
              <a:rPr lang="en-ZA"/>
              <a:t>H &amp; M</a:t>
            </a:r>
            <a:endParaRPr lang="en-ZA" dirty="0"/>
          </a:p>
        </p:txBody>
      </p:sp>
      <p:sp>
        <p:nvSpPr>
          <p:cNvPr id="10" name="Text Placeholder 9">
            <a:extLst>
              <a:ext uri="{FF2B5EF4-FFF2-40B4-BE49-F238E27FC236}">
                <a16:creationId xmlns:a16="http://schemas.microsoft.com/office/drawing/2014/main" id="{718DFCE6-8251-4AD7-ECA2-CA9235F8AF6F}"/>
              </a:ext>
            </a:extLst>
          </p:cNvPr>
          <p:cNvSpPr>
            <a:spLocks noGrp="1"/>
          </p:cNvSpPr>
          <p:nvPr>
            <p:ph type="body" sz="quarter" idx="14"/>
          </p:nvPr>
        </p:nvSpPr>
        <p:spPr/>
        <p:txBody>
          <a:bodyPr/>
          <a:lstStyle/>
          <a:p>
            <a:r>
              <a:rPr lang="en-US" dirty="0"/>
              <a:t>Hennes &amp; Mauritz | Fashion, Homeware, &amp; Kids | </a:t>
            </a:r>
          </a:p>
        </p:txBody>
      </p:sp>
      <p:sp>
        <p:nvSpPr>
          <p:cNvPr id="6" name="Slide Number Placeholder 5">
            <a:extLst>
              <a:ext uri="{FF2B5EF4-FFF2-40B4-BE49-F238E27FC236}">
                <a16:creationId xmlns:a16="http://schemas.microsoft.com/office/drawing/2014/main" id="{9306BFCB-9301-95B6-423E-96495485C035}"/>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4" name="Title 3">
            <a:extLst>
              <a:ext uri="{FF2B5EF4-FFF2-40B4-BE49-F238E27FC236}">
                <a16:creationId xmlns:a16="http://schemas.microsoft.com/office/drawing/2014/main" id="{E1C1263F-4E60-06C5-7DFA-A2104C36FAAB}"/>
              </a:ext>
            </a:extLst>
          </p:cNvPr>
          <p:cNvSpPr>
            <a:spLocks noGrp="1"/>
          </p:cNvSpPr>
          <p:nvPr>
            <p:ph type="title"/>
          </p:nvPr>
        </p:nvSpPr>
        <p:spPr/>
        <p:txBody>
          <a:bodyPr>
            <a:normAutofit/>
          </a:bodyPr>
          <a:lstStyle/>
          <a:p>
            <a:r>
              <a:rPr lang="en-US" sz="4000" dirty="0"/>
              <a:t>Business Purpose</a:t>
            </a:r>
          </a:p>
        </p:txBody>
      </p:sp>
    </p:spTree>
    <p:extLst>
      <p:ext uri="{BB962C8B-B14F-4D97-AF65-F5344CB8AC3E}">
        <p14:creationId xmlns:p14="http://schemas.microsoft.com/office/powerpoint/2010/main" val="48064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7BC9-D426-BA68-FF4F-9AB24FEB867D}"/>
              </a:ext>
            </a:extLst>
          </p:cNvPr>
          <p:cNvSpPr>
            <a:spLocks noGrp="1"/>
          </p:cNvSpPr>
          <p:nvPr>
            <p:ph type="title"/>
          </p:nvPr>
        </p:nvSpPr>
        <p:spPr>
          <a:xfrm>
            <a:off x="7035800" y="473869"/>
            <a:ext cx="4603750" cy="1226572"/>
          </a:xfrm>
        </p:spPr>
        <p:txBody>
          <a:bodyPr/>
          <a:lstStyle/>
          <a:p>
            <a:r>
              <a:rPr lang="en-US" dirty="0"/>
              <a:t>Strategy</a:t>
            </a:r>
          </a:p>
        </p:txBody>
      </p:sp>
      <p:sp>
        <p:nvSpPr>
          <p:cNvPr id="22" name="Text Placeholder 21">
            <a:extLst>
              <a:ext uri="{FF2B5EF4-FFF2-40B4-BE49-F238E27FC236}">
                <a16:creationId xmlns:a16="http://schemas.microsoft.com/office/drawing/2014/main" id="{BD7D2F2F-8CD5-CAAD-3C2A-4D7F2B723370}"/>
              </a:ext>
            </a:extLst>
          </p:cNvPr>
          <p:cNvSpPr>
            <a:spLocks noGrp="1"/>
          </p:cNvSpPr>
          <p:nvPr>
            <p:ph type="body" idx="1"/>
          </p:nvPr>
        </p:nvSpPr>
        <p:spPr>
          <a:xfrm>
            <a:off x="7445828" y="1798188"/>
            <a:ext cx="3888921" cy="991038"/>
          </a:xfrm>
        </p:spPr>
        <p:txBody>
          <a:bodyPr>
            <a:noAutofit/>
          </a:bodyPr>
          <a:lstStyle/>
          <a:p>
            <a:pPr algn="just"/>
            <a:r>
              <a:rPr lang="en-US" sz="1000" b="1" dirty="0"/>
              <a:t>Rapidly changing Trends/ Fashion: </a:t>
            </a:r>
            <a:r>
              <a:rPr lang="en-US" sz="1000" dirty="0"/>
              <a:t>H&amp;M's fundamental business model is to adapt swiftly to fashion trends and client expectations with affordable, trendy apparel and accessories.  H&amp;M is able to offer new products at affordable pricing by focusing on effective supply chain management, design, and production.</a:t>
            </a:r>
          </a:p>
        </p:txBody>
      </p:sp>
      <p:pic>
        <p:nvPicPr>
          <p:cNvPr id="21" name="Picture Placeholder 20" descr="Two people sketching and brainstorming on table">
            <a:extLst>
              <a:ext uri="{FF2B5EF4-FFF2-40B4-BE49-F238E27FC236}">
                <a16:creationId xmlns:a16="http://schemas.microsoft.com/office/drawing/2014/main" id="{2025FAAE-D656-8DBA-5533-70819CAD5D39}"/>
              </a:ext>
            </a:extLst>
          </p:cNvPr>
          <p:cNvPicPr>
            <a:picLocks noGrp="1" noChangeAspect="1"/>
          </p:cNvPicPr>
          <p:nvPr>
            <p:ph type="pic" sz="quarter" idx="13"/>
          </p:nvPr>
        </p:nvPicPr>
        <p:blipFill>
          <a:blip r:embed="rId3"/>
          <a:srcRect l="19105" r="19105"/>
          <a:stretch/>
        </p:blipFill>
        <p:spPr>
          <a:xfrm>
            <a:off x="1" y="0"/>
            <a:ext cx="6358466" cy="6857999"/>
          </a:xfrm>
        </p:spPr>
      </p:pic>
      <p:sp>
        <p:nvSpPr>
          <p:cNvPr id="28" name="Text Placeholder 27">
            <a:extLst>
              <a:ext uri="{FF2B5EF4-FFF2-40B4-BE49-F238E27FC236}">
                <a16:creationId xmlns:a16="http://schemas.microsoft.com/office/drawing/2014/main" id="{FA96B7B0-8CB8-8460-22EF-30636BE931A2}"/>
              </a:ext>
            </a:extLst>
          </p:cNvPr>
          <p:cNvSpPr>
            <a:spLocks noGrp="1"/>
          </p:cNvSpPr>
          <p:nvPr>
            <p:ph type="body" idx="15"/>
          </p:nvPr>
        </p:nvSpPr>
        <p:spPr>
          <a:xfrm>
            <a:off x="7117447" y="1797925"/>
            <a:ext cx="410028" cy="459639"/>
          </a:xfrm>
        </p:spPr>
        <p:txBody>
          <a:bodyPr/>
          <a:lstStyle/>
          <a:p>
            <a:r>
              <a:rPr lang="en-US" dirty="0"/>
              <a:t>1.</a:t>
            </a:r>
          </a:p>
        </p:txBody>
      </p:sp>
      <p:sp>
        <p:nvSpPr>
          <p:cNvPr id="24" name="Text Placeholder 23">
            <a:extLst>
              <a:ext uri="{FF2B5EF4-FFF2-40B4-BE49-F238E27FC236}">
                <a16:creationId xmlns:a16="http://schemas.microsoft.com/office/drawing/2014/main" id="{E2FC628B-88E0-4F63-2BCF-1B55F4BBE016}"/>
              </a:ext>
            </a:extLst>
          </p:cNvPr>
          <p:cNvSpPr>
            <a:spLocks noGrp="1"/>
          </p:cNvSpPr>
          <p:nvPr>
            <p:ph type="body" idx="16"/>
          </p:nvPr>
        </p:nvSpPr>
        <p:spPr>
          <a:xfrm>
            <a:off x="7442941" y="2997705"/>
            <a:ext cx="3888921" cy="991039"/>
          </a:xfrm>
        </p:spPr>
        <p:txBody>
          <a:bodyPr>
            <a:noAutofit/>
          </a:bodyPr>
          <a:lstStyle/>
          <a:p>
            <a:pPr algn="just"/>
            <a:r>
              <a:rPr lang="en-US" sz="1000" b="1" dirty="0"/>
              <a:t>Sustainability: </a:t>
            </a:r>
            <a:r>
              <a:rPr lang="en-US" sz="1000" dirty="0"/>
              <a:t>The company focuses on implementing sustainable methods within its operations, such as sustainably procuring products, and encouraging recycling efforts. H&amp;M wants to promote transparency and it invests in new technology, and business models to revolutionize the way it produces its products.</a:t>
            </a:r>
          </a:p>
        </p:txBody>
      </p:sp>
      <p:sp>
        <p:nvSpPr>
          <p:cNvPr id="41" name="Text Placeholder 40">
            <a:extLst>
              <a:ext uri="{FF2B5EF4-FFF2-40B4-BE49-F238E27FC236}">
                <a16:creationId xmlns:a16="http://schemas.microsoft.com/office/drawing/2014/main" id="{4B45ACC8-D8AC-AD07-E713-070ACFF7A014}"/>
              </a:ext>
            </a:extLst>
          </p:cNvPr>
          <p:cNvSpPr>
            <a:spLocks noGrp="1"/>
          </p:cNvSpPr>
          <p:nvPr>
            <p:ph type="body" idx="18"/>
          </p:nvPr>
        </p:nvSpPr>
        <p:spPr>
          <a:xfrm>
            <a:off x="7445828" y="4233365"/>
            <a:ext cx="3888921" cy="991040"/>
          </a:xfrm>
        </p:spPr>
        <p:txBody>
          <a:bodyPr>
            <a:normAutofit fontScale="85000" lnSpcReduction="10000"/>
          </a:bodyPr>
          <a:lstStyle/>
          <a:p>
            <a:pPr algn="just"/>
            <a:r>
              <a:rPr lang="en-US" b="1" dirty="0"/>
              <a:t>Global Expansion: </a:t>
            </a:r>
            <a:r>
              <a:rPr lang="en-US" dirty="0"/>
              <a:t>The company continues to increase its global footprint by opening new stores in key locations and expanding their online sales platforms. H&amp;M owns outlets in various geographical locations all over the world. </a:t>
            </a:r>
          </a:p>
        </p:txBody>
      </p:sp>
      <p:sp>
        <p:nvSpPr>
          <p:cNvPr id="30" name="Text Placeholder 29">
            <a:extLst>
              <a:ext uri="{FF2B5EF4-FFF2-40B4-BE49-F238E27FC236}">
                <a16:creationId xmlns:a16="http://schemas.microsoft.com/office/drawing/2014/main" id="{9C130B01-A90A-7ADD-1201-9D584D0BF463}"/>
              </a:ext>
            </a:extLst>
          </p:cNvPr>
          <p:cNvSpPr>
            <a:spLocks noGrp="1"/>
          </p:cNvSpPr>
          <p:nvPr>
            <p:ph type="body" idx="20"/>
          </p:nvPr>
        </p:nvSpPr>
        <p:spPr>
          <a:xfrm>
            <a:off x="7114560" y="2997705"/>
            <a:ext cx="410028" cy="459639"/>
          </a:xfrm>
        </p:spPr>
        <p:txBody>
          <a:bodyPr/>
          <a:lstStyle/>
          <a:p>
            <a:r>
              <a:rPr lang="en-US" dirty="0"/>
              <a:t>2.</a:t>
            </a:r>
          </a:p>
        </p:txBody>
      </p:sp>
      <p:sp>
        <p:nvSpPr>
          <p:cNvPr id="5" name="Footer Placeholder 4">
            <a:extLst>
              <a:ext uri="{FF2B5EF4-FFF2-40B4-BE49-F238E27FC236}">
                <a16:creationId xmlns:a16="http://schemas.microsoft.com/office/drawing/2014/main" id="{A744E883-61CF-4955-8C1D-76FBE649BA68}"/>
              </a:ext>
            </a:extLst>
          </p:cNvPr>
          <p:cNvSpPr>
            <a:spLocks noGrp="1"/>
          </p:cNvSpPr>
          <p:nvPr>
            <p:ph type="ftr" sz="quarter" idx="11"/>
          </p:nvPr>
        </p:nvSpPr>
        <p:spPr>
          <a:xfrm>
            <a:off x="7035799" y="6356350"/>
            <a:ext cx="2772229" cy="365125"/>
          </a:xfrm>
        </p:spPr>
        <p:txBody>
          <a:bodyPr/>
          <a:lstStyle/>
          <a:p>
            <a:r>
              <a:rPr lang="en-ZA" dirty="0"/>
              <a:t>H &amp; M</a:t>
            </a:r>
          </a:p>
        </p:txBody>
      </p:sp>
      <p:sp>
        <p:nvSpPr>
          <p:cNvPr id="6" name="Slide Number Placeholder 5">
            <a:extLst>
              <a:ext uri="{FF2B5EF4-FFF2-40B4-BE49-F238E27FC236}">
                <a16:creationId xmlns:a16="http://schemas.microsoft.com/office/drawing/2014/main" id="{9306BFCB-9301-95B6-423E-96495485C035}"/>
              </a:ext>
            </a:extLst>
          </p:cNvPr>
          <p:cNvSpPr>
            <a:spLocks noGrp="1"/>
          </p:cNvSpPr>
          <p:nvPr>
            <p:ph type="sldNum" sz="quarter" idx="12"/>
          </p:nvPr>
        </p:nvSpPr>
        <p:spPr>
          <a:xfrm>
            <a:off x="10036628" y="6356350"/>
            <a:ext cx="1317171" cy="365125"/>
          </a:xfrm>
        </p:spPr>
        <p:txBody>
          <a:bodyPr/>
          <a:lstStyle/>
          <a:p>
            <a:fld id="{B5CEABB6-07DC-46E8-9B57-56EC44A396E5}" type="slidenum">
              <a:rPr lang="en-US" smtClean="0"/>
              <a:pPr/>
              <a:t>7</a:t>
            </a:fld>
            <a:endParaRPr lang="en-US" dirty="0"/>
          </a:p>
        </p:txBody>
      </p:sp>
      <p:sp>
        <p:nvSpPr>
          <p:cNvPr id="31" name="Text Placeholder 30">
            <a:extLst>
              <a:ext uri="{FF2B5EF4-FFF2-40B4-BE49-F238E27FC236}">
                <a16:creationId xmlns:a16="http://schemas.microsoft.com/office/drawing/2014/main" id="{00099DCC-2CB2-B141-4EA1-8759FF86BFD4}"/>
              </a:ext>
            </a:extLst>
          </p:cNvPr>
          <p:cNvSpPr>
            <a:spLocks noGrp="1"/>
          </p:cNvSpPr>
          <p:nvPr>
            <p:ph type="body" idx="22"/>
          </p:nvPr>
        </p:nvSpPr>
        <p:spPr>
          <a:xfrm>
            <a:off x="7442941" y="5457549"/>
            <a:ext cx="3888921" cy="803043"/>
          </a:xfrm>
        </p:spPr>
        <p:txBody>
          <a:bodyPr>
            <a:normAutofit/>
          </a:bodyPr>
          <a:lstStyle/>
          <a:p>
            <a:pPr algn="just"/>
            <a:r>
              <a:rPr lang="en-US" sz="1000" b="1" dirty="0"/>
              <a:t>Customer Engagement: </a:t>
            </a:r>
            <a:r>
              <a:rPr lang="en-US" sz="1000" dirty="0"/>
              <a:t>The company focuses on customer engagement through tailored advertising, digital innovation, and a better shopping experience, both in-store and online.</a:t>
            </a:r>
          </a:p>
        </p:txBody>
      </p:sp>
      <p:sp>
        <p:nvSpPr>
          <p:cNvPr id="3" name="Text Placeholder 2">
            <a:extLst>
              <a:ext uri="{FF2B5EF4-FFF2-40B4-BE49-F238E27FC236}">
                <a16:creationId xmlns:a16="http://schemas.microsoft.com/office/drawing/2014/main" id="{747AAE41-0EA2-6B57-8A8F-FCB7CB92D17F}"/>
              </a:ext>
            </a:extLst>
          </p:cNvPr>
          <p:cNvSpPr>
            <a:spLocks noGrp="1"/>
          </p:cNvSpPr>
          <p:nvPr>
            <p:ph type="body" idx="23"/>
          </p:nvPr>
        </p:nvSpPr>
        <p:spPr>
          <a:xfrm>
            <a:off x="7111673" y="5474441"/>
            <a:ext cx="410028" cy="459639"/>
          </a:xfrm>
        </p:spPr>
        <p:txBody>
          <a:bodyPr/>
          <a:lstStyle/>
          <a:p>
            <a:r>
              <a:rPr lang="en-US" dirty="0"/>
              <a:t>4.</a:t>
            </a:r>
          </a:p>
        </p:txBody>
      </p:sp>
      <p:sp>
        <p:nvSpPr>
          <p:cNvPr id="4" name="Text Placeholder 3">
            <a:extLst>
              <a:ext uri="{FF2B5EF4-FFF2-40B4-BE49-F238E27FC236}">
                <a16:creationId xmlns:a16="http://schemas.microsoft.com/office/drawing/2014/main" id="{18BB50C2-A69B-FE17-274F-7DECDBFACE06}"/>
              </a:ext>
            </a:extLst>
          </p:cNvPr>
          <p:cNvSpPr>
            <a:spLocks noGrp="1"/>
          </p:cNvSpPr>
          <p:nvPr>
            <p:ph type="body" idx="24"/>
          </p:nvPr>
        </p:nvSpPr>
        <p:spPr>
          <a:xfrm>
            <a:off x="7114560" y="4227627"/>
            <a:ext cx="410028" cy="459639"/>
          </a:xfrm>
        </p:spPr>
        <p:txBody>
          <a:bodyPr/>
          <a:lstStyle/>
          <a:p>
            <a:r>
              <a:rPr lang="en-US" dirty="0"/>
              <a:t>3.</a:t>
            </a:r>
          </a:p>
        </p:txBody>
      </p:sp>
    </p:spTree>
    <p:extLst>
      <p:ext uri="{BB962C8B-B14F-4D97-AF65-F5344CB8AC3E}">
        <p14:creationId xmlns:p14="http://schemas.microsoft.com/office/powerpoint/2010/main" val="160104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7BC9-D426-BA68-FF4F-9AB24FEB867D}"/>
              </a:ext>
            </a:extLst>
          </p:cNvPr>
          <p:cNvSpPr>
            <a:spLocks noGrp="1"/>
          </p:cNvSpPr>
          <p:nvPr>
            <p:ph type="title"/>
          </p:nvPr>
        </p:nvSpPr>
        <p:spPr>
          <a:xfrm>
            <a:off x="7035800" y="473869"/>
            <a:ext cx="4603750" cy="1226572"/>
          </a:xfrm>
        </p:spPr>
        <p:txBody>
          <a:bodyPr/>
          <a:lstStyle/>
          <a:p>
            <a:r>
              <a:rPr lang="en-US" dirty="0"/>
              <a:t>Strategy</a:t>
            </a:r>
          </a:p>
        </p:txBody>
      </p:sp>
      <p:sp>
        <p:nvSpPr>
          <p:cNvPr id="22" name="Text Placeholder 21">
            <a:extLst>
              <a:ext uri="{FF2B5EF4-FFF2-40B4-BE49-F238E27FC236}">
                <a16:creationId xmlns:a16="http://schemas.microsoft.com/office/drawing/2014/main" id="{BD7D2F2F-8CD5-CAAD-3C2A-4D7F2B723370}"/>
              </a:ext>
            </a:extLst>
          </p:cNvPr>
          <p:cNvSpPr>
            <a:spLocks noGrp="1"/>
          </p:cNvSpPr>
          <p:nvPr>
            <p:ph type="body" idx="1"/>
          </p:nvPr>
        </p:nvSpPr>
        <p:spPr>
          <a:xfrm>
            <a:off x="7445828" y="2030184"/>
            <a:ext cx="3888921" cy="1156063"/>
          </a:xfrm>
        </p:spPr>
        <p:txBody>
          <a:bodyPr>
            <a:noAutofit/>
          </a:bodyPr>
          <a:lstStyle/>
          <a:p>
            <a:pPr algn="just"/>
            <a:r>
              <a:rPr lang="en-US" sz="1000" b="1" dirty="0"/>
              <a:t>Operations: </a:t>
            </a:r>
            <a:r>
              <a:rPr lang="en-US" sz="1000" dirty="0"/>
              <a:t>The company optimizes its operations by outsourcing to increase efficiency, lower costs, and maintain competitive pricing. It outsources non-essential operations so that it can focus on its primary business model. For example: H&amp;M purchases clothing and other accessories from a wide range of suppliers.</a:t>
            </a:r>
          </a:p>
        </p:txBody>
      </p:sp>
      <p:sp>
        <p:nvSpPr>
          <p:cNvPr id="28" name="Text Placeholder 27">
            <a:extLst>
              <a:ext uri="{FF2B5EF4-FFF2-40B4-BE49-F238E27FC236}">
                <a16:creationId xmlns:a16="http://schemas.microsoft.com/office/drawing/2014/main" id="{FA96B7B0-8CB8-8460-22EF-30636BE931A2}"/>
              </a:ext>
            </a:extLst>
          </p:cNvPr>
          <p:cNvSpPr>
            <a:spLocks noGrp="1"/>
          </p:cNvSpPr>
          <p:nvPr>
            <p:ph type="body" idx="15"/>
          </p:nvPr>
        </p:nvSpPr>
        <p:spPr>
          <a:xfrm>
            <a:off x="7117447" y="2029921"/>
            <a:ext cx="410028" cy="459639"/>
          </a:xfrm>
        </p:spPr>
        <p:txBody>
          <a:bodyPr/>
          <a:lstStyle/>
          <a:p>
            <a:r>
              <a:rPr lang="en-US" dirty="0"/>
              <a:t>5.</a:t>
            </a:r>
          </a:p>
        </p:txBody>
      </p:sp>
      <p:sp>
        <p:nvSpPr>
          <p:cNvPr id="24" name="Text Placeholder 23">
            <a:extLst>
              <a:ext uri="{FF2B5EF4-FFF2-40B4-BE49-F238E27FC236}">
                <a16:creationId xmlns:a16="http://schemas.microsoft.com/office/drawing/2014/main" id="{E2FC628B-88E0-4F63-2BCF-1B55F4BBE016}"/>
              </a:ext>
            </a:extLst>
          </p:cNvPr>
          <p:cNvSpPr>
            <a:spLocks noGrp="1"/>
          </p:cNvSpPr>
          <p:nvPr>
            <p:ph type="body" idx="16"/>
          </p:nvPr>
        </p:nvSpPr>
        <p:spPr>
          <a:xfrm>
            <a:off x="7445828" y="3565873"/>
            <a:ext cx="3888921" cy="1156063"/>
          </a:xfrm>
        </p:spPr>
        <p:txBody>
          <a:bodyPr>
            <a:noAutofit/>
          </a:bodyPr>
          <a:lstStyle/>
          <a:p>
            <a:pPr algn="just"/>
            <a:r>
              <a:rPr lang="en-US" sz="1000" b="1" dirty="0"/>
              <a:t>Price and Promotion: </a:t>
            </a:r>
            <a:r>
              <a:rPr lang="en-US" sz="1000" dirty="0"/>
              <a:t>H&amp;M focuses on satisfying customers' requirements with clothes at a low price by managing shipping and labor costs to the extent practicable. H&amp;M created a promotion plan that included advertising, sales promotion, and online promotion, which helped the company gain global exposure.</a:t>
            </a:r>
          </a:p>
        </p:txBody>
      </p:sp>
      <p:sp>
        <p:nvSpPr>
          <p:cNvPr id="30" name="Text Placeholder 29">
            <a:extLst>
              <a:ext uri="{FF2B5EF4-FFF2-40B4-BE49-F238E27FC236}">
                <a16:creationId xmlns:a16="http://schemas.microsoft.com/office/drawing/2014/main" id="{9C130B01-A90A-7ADD-1201-9D584D0BF463}"/>
              </a:ext>
            </a:extLst>
          </p:cNvPr>
          <p:cNvSpPr>
            <a:spLocks noGrp="1"/>
          </p:cNvSpPr>
          <p:nvPr>
            <p:ph type="body" idx="20"/>
          </p:nvPr>
        </p:nvSpPr>
        <p:spPr>
          <a:xfrm>
            <a:off x="7117447" y="3565873"/>
            <a:ext cx="410028" cy="459639"/>
          </a:xfrm>
        </p:spPr>
        <p:txBody>
          <a:bodyPr/>
          <a:lstStyle/>
          <a:p>
            <a:r>
              <a:rPr lang="en-US" dirty="0"/>
              <a:t>6.</a:t>
            </a:r>
          </a:p>
        </p:txBody>
      </p:sp>
      <p:sp>
        <p:nvSpPr>
          <p:cNvPr id="5" name="Footer Placeholder 4">
            <a:extLst>
              <a:ext uri="{FF2B5EF4-FFF2-40B4-BE49-F238E27FC236}">
                <a16:creationId xmlns:a16="http://schemas.microsoft.com/office/drawing/2014/main" id="{A744E883-61CF-4955-8C1D-76FBE649BA68}"/>
              </a:ext>
            </a:extLst>
          </p:cNvPr>
          <p:cNvSpPr>
            <a:spLocks noGrp="1"/>
          </p:cNvSpPr>
          <p:nvPr>
            <p:ph type="ftr" sz="quarter" idx="11"/>
          </p:nvPr>
        </p:nvSpPr>
        <p:spPr>
          <a:xfrm>
            <a:off x="7035799" y="6356350"/>
            <a:ext cx="2772229" cy="365125"/>
          </a:xfrm>
        </p:spPr>
        <p:txBody>
          <a:bodyPr/>
          <a:lstStyle/>
          <a:p>
            <a:r>
              <a:rPr lang="en-ZA" dirty="0"/>
              <a:t>H &amp; M</a:t>
            </a:r>
          </a:p>
        </p:txBody>
      </p:sp>
      <p:sp>
        <p:nvSpPr>
          <p:cNvPr id="6" name="Slide Number Placeholder 5">
            <a:extLst>
              <a:ext uri="{FF2B5EF4-FFF2-40B4-BE49-F238E27FC236}">
                <a16:creationId xmlns:a16="http://schemas.microsoft.com/office/drawing/2014/main" id="{9306BFCB-9301-95B6-423E-96495485C035}"/>
              </a:ext>
            </a:extLst>
          </p:cNvPr>
          <p:cNvSpPr>
            <a:spLocks noGrp="1"/>
          </p:cNvSpPr>
          <p:nvPr>
            <p:ph type="sldNum" sz="quarter" idx="12"/>
          </p:nvPr>
        </p:nvSpPr>
        <p:spPr>
          <a:xfrm>
            <a:off x="10036628" y="6356350"/>
            <a:ext cx="1317171" cy="365125"/>
          </a:xfrm>
        </p:spPr>
        <p:txBody>
          <a:bodyPr/>
          <a:lstStyle/>
          <a:p>
            <a:fld id="{B5CEABB6-07DC-46E8-9B57-56EC44A396E5}" type="slidenum">
              <a:rPr lang="en-US" smtClean="0"/>
              <a:pPr/>
              <a:t>8</a:t>
            </a:fld>
            <a:endParaRPr lang="en-US" dirty="0"/>
          </a:p>
        </p:txBody>
      </p:sp>
      <p:pic>
        <p:nvPicPr>
          <p:cNvPr id="18" name="Picture Placeholder 17" descr="Close-up of graph">
            <a:extLst>
              <a:ext uri="{FF2B5EF4-FFF2-40B4-BE49-F238E27FC236}">
                <a16:creationId xmlns:a16="http://schemas.microsoft.com/office/drawing/2014/main" id="{1E0488C2-5819-FC06-3C71-871EE75F2063}"/>
              </a:ext>
            </a:extLst>
          </p:cNvPr>
          <p:cNvPicPr>
            <a:picLocks noGrp="1" noChangeAspect="1"/>
          </p:cNvPicPr>
          <p:nvPr>
            <p:ph type="pic" sz="quarter" idx="13"/>
          </p:nvPr>
        </p:nvPicPr>
        <p:blipFill>
          <a:blip r:embed="rId3"/>
          <a:srcRect l="19051" r="19051"/>
          <a:stretch>
            <a:fillRect/>
          </a:stretch>
        </p:blipFill>
        <p:spPr/>
      </p:pic>
    </p:spTree>
    <p:extLst>
      <p:ext uri="{BB962C8B-B14F-4D97-AF65-F5344CB8AC3E}">
        <p14:creationId xmlns:p14="http://schemas.microsoft.com/office/powerpoint/2010/main" val="357481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7BC9-D426-BA68-FF4F-9AB24FEB867D}"/>
              </a:ext>
            </a:extLst>
          </p:cNvPr>
          <p:cNvSpPr>
            <a:spLocks noGrp="1"/>
          </p:cNvSpPr>
          <p:nvPr>
            <p:ph type="title"/>
          </p:nvPr>
        </p:nvSpPr>
        <p:spPr>
          <a:xfrm>
            <a:off x="1162050" y="523875"/>
            <a:ext cx="3975802" cy="1514476"/>
          </a:xfrm>
        </p:spPr>
        <p:txBody>
          <a:bodyPr/>
          <a:lstStyle/>
          <a:p>
            <a:r>
              <a:rPr lang="en-US" dirty="0"/>
              <a:t>Digital Channel</a:t>
            </a:r>
          </a:p>
        </p:txBody>
      </p:sp>
      <p:sp>
        <p:nvSpPr>
          <p:cNvPr id="3" name="Content Placeholder 2">
            <a:extLst>
              <a:ext uri="{FF2B5EF4-FFF2-40B4-BE49-F238E27FC236}">
                <a16:creationId xmlns:a16="http://schemas.microsoft.com/office/drawing/2014/main" id="{DF501D36-A4C4-19EF-4878-87B3F2DBBEA9}"/>
              </a:ext>
            </a:extLst>
          </p:cNvPr>
          <p:cNvSpPr>
            <a:spLocks noGrp="1"/>
          </p:cNvSpPr>
          <p:nvPr>
            <p:ph idx="1"/>
          </p:nvPr>
        </p:nvSpPr>
        <p:spPr>
          <a:xfrm>
            <a:off x="1162050" y="2724280"/>
            <a:ext cx="3975100" cy="3452683"/>
          </a:xfrm>
        </p:spPr>
        <p:txBody>
          <a:bodyPr>
            <a:noAutofit/>
          </a:bodyPr>
          <a:lstStyle/>
          <a:p>
            <a:pPr algn="just"/>
            <a:r>
              <a:rPr lang="en-US" sz="1050" dirty="0"/>
              <a:t>H&amp;M directs viewers to visit its website through various channels, including digital platforms, social media, and print media to shop online. The company collaborates with influencers, celebrities, and fashion bloggers to promote its brand and products to their followers. These influencers often feature H&amp;M clothing in their posts, tag the brand, and provide links to the website, encouraging their audience to explore and shop the latest collections. </a:t>
            </a:r>
          </a:p>
          <a:p>
            <a:pPr algn="just"/>
            <a:r>
              <a:rPr lang="en-US" sz="1050" dirty="0"/>
              <a:t>The company's website is optimized for search engines to ensure high visibility in search engine results pages (SERPs) for relevant keywords such as "new trends," "offers" or "flash sale". This allows the company to attract individuals who are actively searching for relevant content and products. H&amp;M also utilizes email marketing campaigns to communicate with its existing customer base and subscribers, to send updates on new arrivals, promotions, and exclusive offers, driving recipients to visit the H&amp;M website to browse and shop.</a:t>
            </a:r>
          </a:p>
        </p:txBody>
      </p:sp>
      <p:sp>
        <p:nvSpPr>
          <p:cNvPr id="5" name="Footer Placeholder 4">
            <a:extLst>
              <a:ext uri="{FF2B5EF4-FFF2-40B4-BE49-F238E27FC236}">
                <a16:creationId xmlns:a16="http://schemas.microsoft.com/office/drawing/2014/main" id="{A744E883-61CF-4955-8C1D-76FBE649BA68}"/>
              </a:ext>
            </a:extLst>
          </p:cNvPr>
          <p:cNvSpPr>
            <a:spLocks noGrp="1"/>
          </p:cNvSpPr>
          <p:nvPr>
            <p:ph type="ftr" sz="quarter" idx="11"/>
          </p:nvPr>
        </p:nvSpPr>
        <p:spPr>
          <a:xfrm>
            <a:off x="4038600" y="6356350"/>
            <a:ext cx="4114800" cy="365125"/>
          </a:xfrm>
        </p:spPr>
        <p:txBody>
          <a:bodyPr/>
          <a:lstStyle/>
          <a:p>
            <a:r>
              <a:rPr lang="en-ZA" dirty="0"/>
              <a:t>H &amp; M</a:t>
            </a:r>
          </a:p>
        </p:txBody>
      </p:sp>
      <p:sp>
        <p:nvSpPr>
          <p:cNvPr id="6" name="Slide Number Placeholder 5">
            <a:extLst>
              <a:ext uri="{FF2B5EF4-FFF2-40B4-BE49-F238E27FC236}">
                <a16:creationId xmlns:a16="http://schemas.microsoft.com/office/drawing/2014/main" id="{9306BFCB-9301-95B6-423E-96495485C0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11" name="Picture Placeholder 10" descr="A black world map with networks">
            <a:extLst>
              <a:ext uri="{FF2B5EF4-FFF2-40B4-BE49-F238E27FC236}">
                <a16:creationId xmlns:a16="http://schemas.microsoft.com/office/drawing/2014/main" id="{BE0E669B-FF61-C503-F167-624914E36B75}"/>
              </a:ext>
            </a:extLst>
          </p:cNvPr>
          <p:cNvPicPr>
            <a:picLocks noGrp="1" noChangeAspect="1"/>
          </p:cNvPicPr>
          <p:nvPr>
            <p:ph type="pic" sz="quarter" idx="13"/>
          </p:nvPr>
        </p:nvPicPr>
        <p:blipFill>
          <a:blip r:embed="rId3"/>
          <a:srcRect l="20412" r="20412"/>
          <a:stretch/>
        </p:blipFill>
        <p:spPr>
          <a:xfrm>
            <a:off x="6068718" y="523875"/>
            <a:ext cx="5657850" cy="5810250"/>
          </a:xfrm>
        </p:spPr>
      </p:pic>
      <p:sp>
        <p:nvSpPr>
          <p:cNvPr id="9" name="Text Placeholder 8">
            <a:extLst>
              <a:ext uri="{FF2B5EF4-FFF2-40B4-BE49-F238E27FC236}">
                <a16:creationId xmlns:a16="http://schemas.microsoft.com/office/drawing/2014/main" id="{39AB0E82-A306-3AED-8865-3344E12D328A}"/>
              </a:ext>
            </a:extLst>
          </p:cNvPr>
          <p:cNvSpPr>
            <a:spLocks noGrp="1"/>
          </p:cNvSpPr>
          <p:nvPr>
            <p:ph type="body" sz="quarter" idx="14"/>
          </p:nvPr>
        </p:nvSpPr>
        <p:spPr>
          <a:xfrm>
            <a:off x="640080" y="768096"/>
            <a:ext cx="1856232" cy="1856232"/>
          </a:xfrm>
        </p:spPr>
        <p:txBody>
          <a:bodyPr/>
          <a:lstStyle/>
          <a:p>
            <a:r>
              <a:rPr lang="en-US" dirty="0"/>
              <a:t>Hennes &amp; Mauritz | Fashion, Homeware, &amp; Kids | </a:t>
            </a:r>
          </a:p>
        </p:txBody>
      </p:sp>
    </p:spTree>
    <p:extLst>
      <p:ext uri="{BB962C8B-B14F-4D97-AF65-F5344CB8AC3E}">
        <p14:creationId xmlns:p14="http://schemas.microsoft.com/office/powerpoint/2010/main" val="2921369929"/>
      </p:ext>
    </p:extLst>
  </p:cSld>
  <p:clrMapOvr>
    <a:masterClrMapping/>
  </p:clrMapOvr>
</p:sld>
</file>

<file path=ppt/theme/theme1.xml><?xml version="1.0" encoding="utf-8"?>
<a:theme xmlns:a="http://schemas.openxmlformats.org/drawingml/2006/main" name="Office Theme">
  <a:themeElements>
    <a:clrScheme name="Custom 175">
      <a:dk1>
        <a:sysClr val="windowText" lastClr="000000"/>
      </a:dk1>
      <a:lt1>
        <a:sysClr val="window" lastClr="FFFFFF"/>
      </a:lt1>
      <a:dk2>
        <a:srgbClr val="44546A"/>
      </a:dk2>
      <a:lt2>
        <a:srgbClr val="E7E6E6"/>
      </a:lt2>
      <a:accent1>
        <a:srgbClr val="EFEAE4"/>
      </a:accent1>
      <a:accent2>
        <a:srgbClr val="7C6B62"/>
      </a:accent2>
      <a:accent3>
        <a:srgbClr val="5D4C41"/>
      </a:accent3>
      <a:accent4>
        <a:srgbClr val="AA6256"/>
      </a:accent4>
      <a:accent5>
        <a:srgbClr val="ACC6D8"/>
      </a:accent5>
      <a:accent6>
        <a:srgbClr val="CBA863"/>
      </a:accent6>
      <a:hlink>
        <a:srgbClr val="0563C1"/>
      </a:hlink>
      <a:folHlink>
        <a:srgbClr val="954F72"/>
      </a:folHlink>
    </a:clrScheme>
    <a:fontScheme name="Custom 59">
      <a:majorFont>
        <a:latin typeface="Bodoni MT"/>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tail Pitch Deck_tm33850888_Win32_LW_v2.potx" id="{46D5EC7D-1804-4C18-AE1A-8CD4358371A7}" vid="{50D438F0-9FB1-414D-BBA2-7CE35940A5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e6b8643-ca51-43bb-81fd-17521b57e33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4F9F632D555246A7FAF64DFE05EDBA" ma:contentTypeVersion="12" ma:contentTypeDescription="Create a new document." ma:contentTypeScope="" ma:versionID="addb7d9d627227ef8770ac49a79d2064">
  <xsd:schema xmlns:xsd="http://www.w3.org/2001/XMLSchema" xmlns:xs="http://www.w3.org/2001/XMLSchema" xmlns:p="http://schemas.microsoft.com/office/2006/metadata/properties" xmlns:ns3="1e6b8643-ca51-43bb-81fd-17521b57e33b" xmlns:ns4="81cb9225-0713-4119-88b0-dbf79313c31b" targetNamespace="http://schemas.microsoft.com/office/2006/metadata/properties" ma:root="true" ma:fieldsID="568dc2b114ae407736d9c55612b8a042" ns3:_="" ns4:_="">
    <xsd:import namespace="1e6b8643-ca51-43bb-81fd-17521b57e33b"/>
    <xsd:import namespace="81cb9225-0713-4119-88b0-dbf79313c31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6b8643-ca51-43bb-81fd-17521b57e3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cb9225-0713-4119-88b0-dbf79313c3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B071DB-81D7-454C-B973-21A172F54F13}">
  <ds:schemaRefs>
    <ds:schemaRef ds:uri="http://www.w3.org/XML/1998/namespace"/>
    <ds:schemaRef ds:uri="1e6b8643-ca51-43bb-81fd-17521b57e33b"/>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81cb9225-0713-4119-88b0-dbf79313c31b"/>
  </ds:schemaRefs>
</ds:datastoreItem>
</file>

<file path=customXml/itemProps2.xml><?xml version="1.0" encoding="utf-8"?>
<ds:datastoreItem xmlns:ds="http://schemas.openxmlformats.org/officeDocument/2006/customXml" ds:itemID="{7FB0D94B-5A32-4AAB-B55C-DC457E4CE0C4}">
  <ds:schemaRefs>
    <ds:schemaRef ds:uri="http://schemas.microsoft.com/sharepoint/v3/contenttype/forms"/>
  </ds:schemaRefs>
</ds:datastoreItem>
</file>

<file path=customXml/itemProps3.xml><?xml version="1.0" encoding="utf-8"?>
<ds:datastoreItem xmlns:ds="http://schemas.openxmlformats.org/officeDocument/2006/customXml" ds:itemID="{CBF95BD1-EF94-4AB9-97EE-BFC618A12D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6b8643-ca51-43bb-81fd-17521b57e33b"/>
    <ds:schemaRef ds:uri="81cb9225-0713-4119-88b0-dbf79313c3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Retail pitch deck</Template>
  <TotalTime>1460</TotalTime>
  <Words>2248</Words>
  <Application>Microsoft Office PowerPoint</Application>
  <PresentationFormat>Widescreen</PresentationFormat>
  <Paragraphs>191</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Bodoni MT</vt:lpstr>
      <vt:lpstr>Calibri</vt:lpstr>
      <vt:lpstr>Seaford</vt:lpstr>
      <vt:lpstr>Office Theme</vt:lpstr>
      <vt:lpstr>H &amp; M (Hennes &amp; Mauritz )</vt:lpstr>
      <vt:lpstr>About H&amp;M</vt:lpstr>
      <vt:lpstr>Problem Statement</vt:lpstr>
      <vt:lpstr>Business Objective</vt:lpstr>
      <vt:lpstr>Business Model</vt:lpstr>
      <vt:lpstr>Business Purpose</vt:lpstr>
      <vt:lpstr>Strategy</vt:lpstr>
      <vt:lpstr>Strategy</vt:lpstr>
      <vt:lpstr>Digital Channel</vt:lpstr>
      <vt:lpstr>Tactics Implemented</vt:lpstr>
      <vt:lpstr>Tactics</vt:lpstr>
      <vt:lpstr>Key Performance Indicators (KPI)</vt:lpstr>
      <vt:lpstr>Current Key Figures</vt:lpstr>
      <vt:lpstr>KPI Targets (Typical Targets and Benchmarks)</vt:lpstr>
      <vt:lpstr>Segments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Sohini Chintala</dc:creator>
  <cp:lastModifiedBy>Sohini Chintala</cp:lastModifiedBy>
  <cp:revision>2</cp:revision>
  <dcterms:created xsi:type="dcterms:W3CDTF">2024-05-08T04:41:27Z</dcterms:created>
  <dcterms:modified xsi:type="dcterms:W3CDTF">2024-05-11T02:24:22Z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0x010100564F9F632D555246A7FAF64DFE05EDBA</vt:lpwstr>
  </property>
</Properties>
</file>